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Inter"/>
      <p:regular r:id="rId21"/>
      <p:bold r:id="rId22"/>
    </p:embeddedFont>
    <p:embeddedFont>
      <p:font typeface="Big Shoulders Text"/>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Inter-bold.fntdata"/><Relationship Id="rId21" Type="http://schemas.openxmlformats.org/officeDocument/2006/relationships/font" Target="fonts/Inter-regular.fntdata"/><Relationship Id="rId24" Type="http://schemas.openxmlformats.org/officeDocument/2006/relationships/font" Target="fonts/BigShouldersText-bold.fntdata"/><Relationship Id="rId23" Type="http://schemas.openxmlformats.org/officeDocument/2006/relationships/font" Target="fonts/BigShouldersTex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695927bd3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695927bd3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c5dc8461a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c5dc8461a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c5dc8461a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c5dc8461a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c5dc8461a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c5dc8461a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c5dc8461a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c5dc8461a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c5dc8461a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c5dc8461a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c5dc8461a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c5dc8461a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c5dc8461a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c5dc8461a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986825" y="1174713"/>
            <a:ext cx="6107100" cy="21384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986825" y="3451513"/>
            <a:ext cx="452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882" y="-41320"/>
            <a:ext cx="736682" cy="5184655"/>
            <a:chOff x="-1882" y="-41320"/>
            <a:chExt cx="736682" cy="5184655"/>
          </a:xfrm>
        </p:grpSpPr>
        <p:grpSp>
          <p:nvGrpSpPr>
            <p:cNvPr id="12" name="Google Shape;12;p2"/>
            <p:cNvGrpSpPr/>
            <p:nvPr/>
          </p:nvGrpSpPr>
          <p:grpSpPr>
            <a:xfrm>
              <a:off x="-1882" y="-41320"/>
              <a:ext cx="497595" cy="5184655"/>
              <a:chOff x="8646368" y="-41315"/>
              <a:chExt cx="497595" cy="5184655"/>
            </a:xfrm>
          </p:grpSpPr>
          <p:sp>
            <p:nvSpPr>
              <p:cNvPr id="13" name="Google Shape;13;p2"/>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 name="Google Shape;14;p2"/>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 name="Google Shape;15;p2"/>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 name="Google Shape;16;p2"/>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 name="Google Shape;17;p2"/>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 name="Google Shape;18;p2"/>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 name="Google Shape;19;p2"/>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 name="Google Shape;20;p2"/>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 name="Google Shape;21;p2"/>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 name="Google Shape;22;p2"/>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 name="Google Shape;23;p2"/>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 name="Google Shape;24;p2"/>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 name="Google Shape;25;p2"/>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 name="Google Shape;26;p2"/>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 name="Google Shape;27;p2"/>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 name="Google Shape;28;p2"/>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 name="Google Shape;29;p2"/>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 name="Google Shape;30;p2"/>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 name="Google Shape;31;p2"/>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 name="Google Shape;32;p2"/>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 name="Google Shape;33;p2"/>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4" name="Google Shape;34;p2"/>
            <p:cNvSpPr/>
            <p:nvPr/>
          </p:nvSpPr>
          <p:spPr>
            <a:xfrm>
              <a:off x="495700" y="-41292"/>
              <a:ext cx="239100" cy="518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3" name="Shape 333"/>
        <p:cNvGrpSpPr/>
        <p:nvPr/>
      </p:nvGrpSpPr>
      <p:grpSpPr>
        <a:xfrm>
          <a:off x="0" y="0"/>
          <a:ext cx="0" cy="0"/>
          <a:chOff x="0" y="0"/>
          <a:chExt cx="0" cy="0"/>
        </a:xfrm>
      </p:grpSpPr>
      <p:grpSp>
        <p:nvGrpSpPr>
          <p:cNvPr id="334" name="Google Shape;334;p11"/>
          <p:cNvGrpSpPr/>
          <p:nvPr/>
        </p:nvGrpSpPr>
        <p:grpSpPr>
          <a:xfrm>
            <a:off x="-123" y="12"/>
            <a:ext cx="9144384" cy="5143629"/>
            <a:chOff x="-123" y="12"/>
            <a:chExt cx="9144384" cy="5143629"/>
          </a:xfrm>
        </p:grpSpPr>
        <p:grpSp>
          <p:nvGrpSpPr>
            <p:cNvPr id="335" name="Google Shape;335;p11"/>
            <p:cNvGrpSpPr/>
            <p:nvPr/>
          </p:nvGrpSpPr>
          <p:grpSpPr>
            <a:xfrm>
              <a:off x="-123" y="12"/>
              <a:ext cx="9144384" cy="531238"/>
              <a:chOff x="-123" y="12"/>
              <a:chExt cx="9144384" cy="531238"/>
            </a:xfrm>
          </p:grpSpPr>
          <p:grpSp>
            <p:nvGrpSpPr>
              <p:cNvPr id="336" name="Google Shape;336;p11"/>
              <p:cNvGrpSpPr/>
              <p:nvPr/>
            </p:nvGrpSpPr>
            <p:grpSpPr>
              <a:xfrm>
                <a:off x="-123" y="12"/>
                <a:ext cx="9144384" cy="429754"/>
                <a:chOff x="-121" y="4711511"/>
                <a:chExt cx="9192183" cy="432000"/>
              </a:xfrm>
            </p:grpSpPr>
            <p:sp>
              <p:nvSpPr>
                <p:cNvPr id="337" name="Google Shape;337;p11"/>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8" name="Google Shape;338;p11"/>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39" name="Google Shape;339;p11"/>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0" name="Google Shape;340;p11"/>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1" name="Google Shape;341;p11"/>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2" name="Google Shape;342;p11"/>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3" name="Google Shape;343;p11"/>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4" name="Google Shape;344;p11"/>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5" name="Google Shape;345;p11"/>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6" name="Google Shape;346;p11"/>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7" name="Google Shape;347;p11"/>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8" name="Google Shape;348;p11"/>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9" name="Google Shape;349;p11"/>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0" name="Google Shape;350;p11"/>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1" name="Google Shape;351;p11"/>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2" name="Google Shape;352;p11"/>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3" name="Google Shape;353;p11"/>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4" name="Google Shape;354;p11"/>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5" name="Google Shape;355;p11"/>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6" name="Google Shape;356;p11"/>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7" name="Google Shape;357;p11"/>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8" name="Google Shape;358;p11"/>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59" name="Google Shape;359;p11"/>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0" name="Google Shape;360;p11"/>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1" name="Google Shape;361;p11"/>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2" name="Google Shape;362;p11"/>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3" name="Google Shape;363;p11"/>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4" name="Google Shape;364;p11"/>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5" name="Google Shape;365;p11"/>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6" name="Google Shape;366;p11"/>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7" name="Google Shape;367;p11"/>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8" name="Google Shape;368;p11"/>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9" name="Google Shape;369;p11"/>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0" name="Google Shape;370;p11"/>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1" name="Google Shape;371;p11"/>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2" name="Google Shape;372;p11"/>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3" name="Google Shape;373;p11"/>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4" name="Google Shape;374;p11"/>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5" name="Google Shape;375;p11"/>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6" name="Google Shape;376;p11"/>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7" name="Google Shape;377;p11"/>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8" name="Google Shape;378;p11"/>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9" name="Google Shape;379;p11"/>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380" name="Google Shape;380;p11"/>
              <p:cNvSpPr/>
              <p:nvPr/>
            </p:nvSpPr>
            <p:spPr>
              <a:xfrm rot="5400000">
                <a:off x="4515050" y="-4095200"/>
                <a:ext cx="111300" cy="914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381" name="Google Shape;381;p11"/>
            <p:cNvGrpSpPr/>
            <p:nvPr/>
          </p:nvGrpSpPr>
          <p:grpSpPr>
            <a:xfrm>
              <a:off x="-123" y="4604150"/>
              <a:ext cx="9144384" cy="539491"/>
              <a:chOff x="-123" y="4604150"/>
              <a:chExt cx="9144384" cy="539491"/>
            </a:xfrm>
          </p:grpSpPr>
          <p:grpSp>
            <p:nvGrpSpPr>
              <p:cNvPr id="382" name="Google Shape;382;p11"/>
              <p:cNvGrpSpPr/>
              <p:nvPr/>
            </p:nvGrpSpPr>
            <p:grpSpPr>
              <a:xfrm>
                <a:off x="-123" y="4713887"/>
                <a:ext cx="9144384" cy="429754"/>
                <a:chOff x="-121" y="4711511"/>
                <a:chExt cx="9192183" cy="432000"/>
              </a:xfrm>
            </p:grpSpPr>
            <p:sp>
              <p:nvSpPr>
                <p:cNvPr id="383" name="Google Shape;383;p11"/>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4" name="Google Shape;384;p11"/>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5" name="Google Shape;385;p11"/>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6" name="Google Shape;386;p11"/>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7" name="Google Shape;387;p11"/>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8" name="Google Shape;388;p11"/>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89" name="Google Shape;389;p11"/>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0" name="Google Shape;390;p11"/>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1" name="Google Shape;391;p11"/>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2" name="Google Shape;392;p11"/>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3" name="Google Shape;393;p11"/>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4" name="Google Shape;394;p11"/>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5" name="Google Shape;395;p11"/>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6" name="Google Shape;396;p11"/>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7" name="Google Shape;397;p11"/>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8" name="Google Shape;398;p11"/>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99" name="Google Shape;399;p11"/>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0" name="Google Shape;400;p11"/>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1" name="Google Shape;401;p11"/>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2" name="Google Shape;402;p11"/>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3" name="Google Shape;403;p11"/>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4" name="Google Shape;404;p11"/>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5" name="Google Shape;405;p11"/>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6" name="Google Shape;406;p11"/>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7" name="Google Shape;407;p11"/>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8" name="Google Shape;408;p11"/>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9" name="Google Shape;409;p11"/>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0" name="Google Shape;410;p11"/>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1" name="Google Shape;411;p11"/>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2" name="Google Shape;412;p11"/>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3" name="Google Shape;413;p11"/>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4" name="Google Shape;414;p11"/>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5" name="Google Shape;415;p11"/>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6" name="Google Shape;416;p11"/>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7" name="Google Shape;417;p11"/>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8" name="Google Shape;418;p11"/>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19" name="Google Shape;419;p11"/>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0" name="Google Shape;420;p11"/>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1" name="Google Shape;421;p11"/>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2" name="Google Shape;422;p11"/>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3" name="Google Shape;423;p11"/>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4" name="Google Shape;424;p11"/>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5" name="Google Shape;425;p11"/>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426" name="Google Shape;426;p11"/>
              <p:cNvSpPr/>
              <p:nvPr/>
            </p:nvSpPr>
            <p:spPr>
              <a:xfrm rot="5400000">
                <a:off x="4515050" y="89000"/>
                <a:ext cx="111300" cy="914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
        <p:nvSpPr>
          <p:cNvPr id="427" name="Google Shape;427;p11"/>
          <p:cNvSpPr txBox="1"/>
          <p:nvPr>
            <p:ph hasCustomPrompt="1" type="title"/>
          </p:nvPr>
        </p:nvSpPr>
        <p:spPr>
          <a:xfrm>
            <a:off x="1284000" y="1376588"/>
            <a:ext cx="6576000" cy="1439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8" name="Google Shape;428;p11"/>
          <p:cNvSpPr txBox="1"/>
          <p:nvPr>
            <p:ph idx="1" type="subTitle"/>
          </p:nvPr>
        </p:nvSpPr>
        <p:spPr>
          <a:xfrm>
            <a:off x="1284000" y="296501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429" name="Shape 4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30" name="Shape 430"/>
        <p:cNvGrpSpPr/>
        <p:nvPr/>
      </p:nvGrpSpPr>
      <p:grpSpPr>
        <a:xfrm>
          <a:off x="0" y="0"/>
          <a:ext cx="0" cy="0"/>
          <a:chOff x="0" y="0"/>
          <a:chExt cx="0" cy="0"/>
        </a:xfrm>
      </p:grpSpPr>
      <p:sp>
        <p:nvSpPr>
          <p:cNvPr id="431" name="Google Shape;43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2" name="Google Shape;432;p13"/>
          <p:cNvSpPr txBox="1"/>
          <p:nvPr>
            <p:ph hasCustomPrompt="1" idx="2" type="title"/>
          </p:nvPr>
        </p:nvSpPr>
        <p:spPr>
          <a:xfrm>
            <a:off x="720000" y="14551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 name="Google Shape;433;p13"/>
          <p:cNvSpPr txBox="1"/>
          <p:nvPr>
            <p:ph hasCustomPrompt="1" idx="3" type="title"/>
          </p:nvPr>
        </p:nvSpPr>
        <p:spPr>
          <a:xfrm>
            <a:off x="720000" y="31171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p:nvPr>
            <p:ph hasCustomPrompt="1" idx="4" type="title"/>
          </p:nvPr>
        </p:nvSpPr>
        <p:spPr>
          <a:xfrm>
            <a:off x="3419275" y="14551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5" name="Google Shape;435;p13"/>
          <p:cNvSpPr txBox="1"/>
          <p:nvPr>
            <p:ph hasCustomPrompt="1" idx="5" type="title"/>
          </p:nvPr>
        </p:nvSpPr>
        <p:spPr>
          <a:xfrm>
            <a:off x="3419275" y="31171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6" name="Google Shape;436;p13"/>
          <p:cNvSpPr txBox="1"/>
          <p:nvPr>
            <p:ph hasCustomPrompt="1" idx="6" type="title"/>
          </p:nvPr>
        </p:nvSpPr>
        <p:spPr>
          <a:xfrm>
            <a:off x="6118550" y="14551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7" name="Google Shape;437;p13"/>
          <p:cNvSpPr txBox="1"/>
          <p:nvPr>
            <p:ph hasCustomPrompt="1" idx="7" type="title"/>
          </p:nvPr>
        </p:nvSpPr>
        <p:spPr>
          <a:xfrm>
            <a:off x="6118550" y="31171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8" name="Google Shape;438;p13"/>
          <p:cNvSpPr txBox="1"/>
          <p:nvPr>
            <p:ph idx="1" type="subTitle"/>
          </p:nvPr>
        </p:nvSpPr>
        <p:spPr>
          <a:xfrm>
            <a:off x="720000" y="1928475"/>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39" name="Google Shape;439;p13"/>
          <p:cNvSpPr txBox="1"/>
          <p:nvPr>
            <p:ph idx="8" type="subTitle"/>
          </p:nvPr>
        </p:nvSpPr>
        <p:spPr>
          <a:xfrm>
            <a:off x="3419275" y="1928475"/>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40" name="Google Shape;440;p13"/>
          <p:cNvSpPr txBox="1"/>
          <p:nvPr>
            <p:ph idx="9" type="subTitle"/>
          </p:nvPr>
        </p:nvSpPr>
        <p:spPr>
          <a:xfrm>
            <a:off x="6118550" y="1928475"/>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41" name="Google Shape;441;p13"/>
          <p:cNvSpPr txBox="1"/>
          <p:nvPr>
            <p:ph idx="13" type="subTitle"/>
          </p:nvPr>
        </p:nvSpPr>
        <p:spPr>
          <a:xfrm>
            <a:off x="720000" y="3590450"/>
            <a:ext cx="23814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42" name="Google Shape;442;p13"/>
          <p:cNvSpPr txBox="1"/>
          <p:nvPr>
            <p:ph idx="14" type="subTitle"/>
          </p:nvPr>
        </p:nvSpPr>
        <p:spPr>
          <a:xfrm>
            <a:off x="3419275" y="3590450"/>
            <a:ext cx="23055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43" name="Google Shape;443;p13"/>
          <p:cNvSpPr txBox="1"/>
          <p:nvPr>
            <p:ph idx="15" type="subTitle"/>
          </p:nvPr>
        </p:nvSpPr>
        <p:spPr>
          <a:xfrm>
            <a:off x="6118550" y="3590450"/>
            <a:ext cx="2479200" cy="73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444" name="Google Shape;444;p13"/>
          <p:cNvGrpSpPr/>
          <p:nvPr/>
        </p:nvGrpSpPr>
        <p:grpSpPr>
          <a:xfrm>
            <a:off x="-123" y="611813"/>
            <a:ext cx="9144384" cy="4531828"/>
            <a:chOff x="-123" y="611813"/>
            <a:chExt cx="9144384" cy="4531828"/>
          </a:xfrm>
        </p:grpSpPr>
        <p:grpSp>
          <p:nvGrpSpPr>
            <p:cNvPr id="445" name="Google Shape;445;p13"/>
            <p:cNvGrpSpPr/>
            <p:nvPr/>
          </p:nvGrpSpPr>
          <p:grpSpPr>
            <a:xfrm>
              <a:off x="-123" y="4713887"/>
              <a:ext cx="9144384" cy="429754"/>
              <a:chOff x="-121" y="4711511"/>
              <a:chExt cx="9192183" cy="432000"/>
            </a:xfrm>
          </p:grpSpPr>
          <p:sp>
            <p:nvSpPr>
              <p:cNvPr id="446" name="Google Shape;446;p13"/>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47" name="Google Shape;447;p13"/>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48" name="Google Shape;448;p13"/>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49" name="Google Shape;449;p13"/>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0" name="Google Shape;450;p13"/>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1" name="Google Shape;451;p13"/>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2" name="Google Shape;452;p13"/>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3" name="Google Shape;453;p13"/>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4" name="Google Shape;454;p13"/>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5" name="Google Shape;455;p13"/>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6" name="Google Shape;456;p13"/>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7" name="Google Shape;457;p13"/>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8" name="Google Shape;458;p13"/>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9" name="Google Shape;459;p13"/>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0" name="Google Shape;460;p13"/>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1" name="Google Shape;461;p13"/>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2" name="Google Shape;462;p13"/>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3" name="Google Shape;463;p13"/>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4" name="Google Shape;464;p13"/>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5" name="Google Shape;465;p13"/>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6" name="Google Shape;466;p13"/>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7" name="Google Shape;467;p13"/>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8" name="Google Shape;468;p13"/>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9" name="Google Shape;469;p13"/>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0" name="Google Shape;470;p13"/>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1" name="Google Shape;471;p13"/>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2" name="Google Shape;472;p13"/>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3" name="Google Shape;473;p13"/>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4" name="Google Shape;474;p13"/>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5" name="Google Shape;475;p13"/>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6" name="Google Shape;476;p13"/>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7" name="Google Shape;477;p13"/>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8" name="Google Shape;478;p13"/>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9" name="Google Shape;479;p13"/>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0" name="Google Shape;480;p13"/>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1" name="Google Shape;481;p13"/>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2" name="Google Shape;482;p13"/>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3" name="Google Shape;483;p13"/>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4" name="Google Shape;484;p13"/>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5" name="Google Shape;485;p13"/>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6" name="Google Shape;486;p13"/>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7" name="Google Shape;487;p13"/>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8" name="Google Shape;488;p13"/>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489" name="Google Shape;489;p13"/>
            <p:cNvSpPr/>
            <p:nvPr/>
          </p:nvSpPr>
          <p:spPr>
            <a:xfrm>
              <a:off x="0" y="611813"/>
              <a:ext cx="239100" cy="23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490" name="Shape 490"/>
        <p:cNvGrpSpPr/>
        <p:nvPr/>
      </p:nvGrpSpPr>
      <p:grpSpPr>
        <a:xfrm>
          <a:off x="0" y="0"/>
          <a:ext cx="0" cy="0"/>
          <a:chOff x="0" y="0"/>
          <a:chExt cx="0" cy="0"/>
        </a:xfrm>
      </p:grpSpPr>
      <p:sp>
        <p:nvSpPr>
          <p:cNvPr id="491" name="Google Shape;491;p14"/>
          <p:cNvSpPr txBox="1"/>
          <p:nvPr>
            <p:ph type="title"/>
          </p:nvPr>
        </p:nvSpPr>
        <p:spPr>
          <a:xfrm>
            <a:off x="5006813" y="1356625"/>
            <a:ext cx="3233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2" name="Google Shape;492;p14"/>
          <p:cNvSpPr txBox="1"/>
          <p:nvPr>
            <p:ph idx="1" type="subTitle"/>
          </p:nvPr>
        </p:nvSpPr>
        <p:spPr>
          <a:xfrm>
            <a:off x="5006813" y="1964664"/>
            <a:ext cx="3233100" cy="106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93" name="Google Shape;493;p14"/>
          <p:cNvGrpSpPr/>
          <p:nvPr/>
        </p:nvGrpSpPr>
        <p:grpSpPr>
          <a:xfrm>
            <a:off x="-123" y="4604150"/>
            <a:ext cx="9144384" cy="539491"/>
            <a:chOff x="-123" y="4604150"/>
            <a:chExt cx="9144384" cy="539491"/>
          </a:xfrm>
        </p:grpSpPr>
        <p:grpSp>
          <p:nvGrpSpPr>
            <p:cNvPr id="494" name="Google Shape;494;p14"/>
            <p:cNvGrpSpPr/>
            <p:nvPr/>
          </p:nvGrpSpPr>
          <p:grpSpPr>
            <a:xfrm>
              <a:off x="-123" y="4713887"/>
              <a:ext cx="9144384" cy="429754"/>
              <a:chOff x="-121" y="4711511"/>
              <a:chExt cx="9192183" cy="432000"/>
            </a:xfrm>
          </p:grpSpPr>
          <p:sp>
            <p:nvSpPr>
              <p:cNvPr id="495" name="Google Shape;495;p14"/>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6" name="Google Shape;496;p14"/>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7" name="Google Shape;497;p14"/>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8" name="Google Shape;498;p14"/>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9" name="Google Shape;499;p14"/>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0" name="Google Shape;500;p14"/>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1" name="Google Shape;501;p14"/>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2" name="Google Shape;502;p14"/>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3" name="Google Shape;503;p14"/>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4" name="Google Shape;504;p14"/>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5" name="Google Shape;505;p14"/>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6" name="Google Shape;506;p14"/>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7" name="Google Shape;507;p14"/>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8" name="Google Shape;508;p14"/>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9" name="Google Shape;509;p14"/>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0" name="Google Shape;510;p14"/>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1" name="Google Shape;511;p14"/>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2" name="Google Shape;512;p14"/>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3" name="Google Shape;513;p14"/>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4" name="Google Shape;514;p14"/>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5" name="Google Shape;515;p14"/>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6" name="Google Shape;516;p14"/>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7" name="Google Shape;517;p14"/>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8" name="Google Shape;518;p14"/>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9" name="Google Shape;519;p14"/>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0" name="Google Shape;520;p14"/>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1" name="Google Shape;521;p14"/>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2" name="Google Shape;522;p14"/>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3" name="Google Shape;523;p14"/>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4" name="Google Shape;524;p14"/>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5" name="Google Shape;525;p14"/>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6" name="Google Shape;526;p14"/>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7" name="Google Shape;527;p14"/>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8" name="Google Shape;528;p14"/>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9" name="Google Shape;529;p14"/>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0" name="Google Shape;530;p14"/>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1" name="Google Shape;531;p14"/>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2" name="Google Shape;532;p14"/>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3" name="Google Shape;533;p14"/>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4" name="Google Shape;534;p14"/>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5" name="Google Shape;535;p14"/>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6" name="Google Shape;536;p14"/>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7" name="Google Shape;537;p14"/>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538" name="Google Shape;538;p14"/>
            <p:cNvSpPr/>
            <p:nvPr/>
          </p:nvSpPr>
          <p:spPr>
            <a:xfrm rot="5400000">
              <a:off x="4515050" y="89000"/>
              <a:ext cx="111300" cy="914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539" name="Shape 539"/>
        <p:cNvGrpSpPr/>
        <p:nvPr/>
      </p:nvGrpSpPr>
      <p:grpSpPr>
        <a:xfrm>
          <a:off x="0" y="0"/>
          <a:ext cx="0" cy="0"/>
          <a:chOff x="0" y="0"/>
          <a:chExt cx="0" cy="0"/>
        </a:xfrm>
      </p:grpSpPr>
      <p:sp>
        <p:nvSpPr>
          <p:cNvPr id="540" name="Google Shape;54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1" name="Google Shape;541;p15"/>
          <p:cNvSpPr txBox="1"/>
          <p:nvPr>
            <p:ph idx="1" type="body"/>
          </p:nvPr>
        </p:nvSpPr>
        <p:spPr>
          <a:xfrm>
            <a:off x="720000" y="1215750"/>
            <a:ext cx="2866500" cy="147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542" name="Shape 542"/>
        <p:cNvGrpSpPr/>
        <p:nvPr/>
      </p:nvGrpSpPr>
      <p:grpSpPr>
        <a:xfrm>
          <a:off x="0" y="0"/>
          <a:ext cx="0" cy="0"/>
          <a:chOff x="0" y="0"/>
          <a:chExt cx="0" cy="0"/>
        </a:xfrm>
      </p:grpSpPr>
      <p:sp>
        <p:nvSpPr>
          <p:cNvPr id="543" name="Google Shape;54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4" name="Google Shape;544;p16"/>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545" name="Google Shape;545;p16"/>
          <p:cNvGrpSpPr/>
          <p:nvPr/>
        </p:nvGrpSpPr>
        <p:grpSpPr>
          <a:xfrm>
            <a:off x="8418618" y="-41320"/>
            <a:ext cx="736682" cy="5184655"/>
            <a:chOff x="8418618" y="-41320"/>
            <a:chExt cx="736682" cy="5184655"/>
          </a:xfrm>
        </p:grpSpPr>
        <p:grpSp>
          <p:nvGrpSpPr>
            <p:cNvPr id="546" name="Google Shape;546;p16"/>
            <p:cNvGrpSpPr/>
            <p:nvPr/>
          </p:nvGrpSpPr>
          <p:grpSpPr>
            <a:xfrm flipH="1">
              <a:off x="8657705" y="-41320"/>
              <a:ext cx="497595" cy="5184655"/>
              <a:chOff x="8646368" y="-41315"/>
              <a:chExt cx="497595" cy="5184655"/>
            </a:xfrm>
          </p:grpSpPr>
          <p:sp>
            <p:nvSpPr>
              <p:cNvPr id="547" name="Google Shape;547;p16"/>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8" name="Google Shape;548;p16"/>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9" name="Google Shape;549;p16"/>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0" name="Google Shape;550;p16"/>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1" name="Google Shape;551;p16"/>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2" name="Google Shape;552;p16"/>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3" name="Google Shape;553;p16"/>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4" name="Google Shape;554;p16"/>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5" name="Google Shape;555;p16"/>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6" name="Google Shape;556;p16"/>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7" name="Google Shape;557;p16"/>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8" name="Google Shape;558;p16"/>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9" name="Google Shape;559;p16"/>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0" name="Google Shape;560;p16"/>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1" name="Google Shape;561;p16"/>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2" name="Google Shape;562;p16"/>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3" name="Google Shape;563;p16"/>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4" name="Google Shape;564;p16"/>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5" name="Google Shape;565;p16"/>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6" name="Google Shape;566;p16"/>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7" name="Google Shape;567;p16"/>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568" name="Google Shape;568;p16"/>
            <p:cNvSpPr/>
            <p:nvPr/>
          </p:nvSpPr>
          <p:spPr>
            <a:xfrm flipH="1">
              <a:off x="8418618" y="-41292"/>
              <a:ext cx="239100" cy="518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69" name="Shape 569"/>
        <p:cNvGrpSpPr/>
        <p:nvPr/>
      </p:nvGrpSpPr>
      <p:grpSpPr>
        <a:xfrm>
          <a:off x="0" y="0"/>
          <a:ext cx="0" cy="0"/>
          <a:chOff x="0" y="0"/>
          <a:chExt cx="0" cy="0"/>
        </a:xfrm>
      </p:grpSpPr>
      <p:sp>
        <p:nvSpPr>
          <p:cNvPr id="570" name="Google Shape;57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71" name="Google Shape;571;p17"/>
          <p:cNvGrpSpPr/>
          <p:nvPr/>
        </p:nvGrpSpPr>
        <p:grpSpPr>
          <a:xfrm flipH="1">
            <a:off x="8657705" y="-41320"/>
            <a:ext cx="497595" cy="5184655"/>
            <a:chOff x="8646368" y="-41315"/>
            <a:chExt cx="497595" cy="5184655"/>
          </a:xfrm>
        </p:grpSpPr>
        <p:sp>
          <p:nvSpPr>
            <p:cNvPr id="572" name="Google Shape;572;p17"/>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3" name="Google Shape;573;p17"/>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4" name="Google Shape;574;p17"/>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5" name="Google Shape;575;p17"/>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6" name="Google Shape;576;p17"/>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7" name="Google Shape;577;p17"/>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8" name="Google Shape;578;p17"/>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9" name="Google Shape;579;p17"/>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0" name="Google Shape;580;p17"/>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1" name="Google Shape;581;p17"/>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2" name="Google Shape;582;p17"/>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3" name="Google Shape;583;p17"/>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4" name="Google Shape;584;p17"/>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5" name="Google Shape;585;p17"/>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6" name="Google Shape;586;p17"/>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7" name="Google Shape;587;p17"/>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8" name="Google Shape;588;p17"/>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9" name="Google Shape;589;p17"/>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0" name="Google Shape;590;p17"/>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1" name="Google Shape;591;p17"/>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2" name="Google Shape;592;p17"/>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93" name="Shape 593"/>
        <p:cNvGrpSpPr/>
        <p:nvPr/>
      </p:nvGrpSpPr>
      <p:grpSpPr>
        <a:xfrm>
          <a:off x="0" y="0"/>
          <a:ext cx="0" cy="0"/>
          <a:chOff x="0" y="0"/>
          <a:chExt cx="0" cy="0"/>
        </a:xfrm>
      </p:grpSpPr>
      <p:sp>
        <p:nvSpPr>
          <p:cNvPr id="594" name="Google Shape;59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595" name="Shape 595"/>
        <p:cNvGrpSpPr/>
        <p:nvPr/>
      </p:nvGrpSpPr>
      <p:grpSpPr>
        <a:xfrm>
          <a:off x="0" y="0"/>
          <a:ext cx="0" cy="0"/>
          <a:chOff x="0" y="0"/>
          <a:chExt cx="0" cy="0"/>
        </a:xfrm>
      </p:grpSpPr>
      <p:sp>
        <p:nvSpPr>
          <p:cNvPr id="596" name="Google Shape;59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7" name="Google Shape;597;p19"/>
          <p:cNvSpPr/>
          <p:nvPr/>
        </p:nvSpPr>
        <p:spPr>
          <a:xfrm flipH="1">
            <a:off x="8904893" y="-20542"/>
            <a:ext cx="239100" cy="518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98" name="Shape 598"/>
        <p:cNvGrpSpPr/>
        <p:nvPr/>
      </p:nvGrpSpPr>
      <p:grpSpPr>
        <a:xfrm>
          <a:off x="0" y="0"/>
          <a:ext cx="0" cy="0"/>
          <a:chOff x="0" y="0"/>
          <a:chExt cx="0" cy="0"/>
        </a:xfrm>
      </p:grpSpPr>
      <p:sp>
        <p:nvSpPr>
          <p:cNvPr id="599" name="Google Shape;59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0" name="Google Shape;600;p20"/>
          <p:cNvSpPr txBox="1"/>
          <p:nvPr>
            <p:ph idx="1" type="subTitle"/>
          </p:nvPr>
        </p:nvSpPr>
        <p:spPr>
          <a:xfrm>
            <a:off x="720100" y="2427425"/>
            <a:ext cx="24351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01" name="Google Shape;601;p20"/>
          <p:cNvSpPr txBox="1"/>
          <p:nvPr>
            <p:ph idx="2" type="subTitle"/>
          </p:nvPr>
        </p:nvSpPr>
        <p:spPr>
          <a:xfrm>
            <a:off x="3354425" y="2427425"/>
            <a:ext cx="24351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02" name="Google Shape;602;p20"/>
          <p:cNvSpPr txBox="1"/>
          <p:nvPr>
            <p:ph idx="3" type="subTitle"/>
          </p:nvPr>
        </p:nvSpPr>
        <p:spPr>
          <a:xfrm>
            <a:off x="5988749" y="2427425"/>
            <a:ext cx="2435100" cy="166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03" name="Google Shape;603;p20"/>
          <p:cNvSpPr txBox="1"/>
          <p:nvPr>
            <p:ph idx="4" type="subTitle"/>
          </p:nvPr>
        </p:nvSpPr>
        <p:spPr>
          <a:xfrm>
            <a:off x="720100" y="1761625"/>
            <a:ext cx="24351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04" name="Google Shape;604;p20"/>
          <p:cNvSpPr txBox="1"/>
          <p:nvPr>
            <p:ph idx="5" type="subTitle"/>
          </p:nvPr>
        </p:nvSpPr>
        <p:spPr>
          <a:xfrm>
            <a:off x="3354430" y="1761625"/>
            <a:ext cx="24351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05" name="Google Shape;605;p20"/>
          <p:cNvSpPr txBox="1"/>
          <p:nvPr>
            <p:ph idx="6" type="subTitle"/>
          </p:nvPr>
        </p:nvSpPr>
        <p:spPr>
          <a:xfrm>
            <a:off x="5988753" y="1761625"/>
            <a:ext cx="24351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606" name="Google Shape;606;p20"/>
          <p:cNvGrpSpPr/>
          <p:nvPr/>
        </p:nvGrpSpPr>
        <p:grpSpPr>
          <a:xfrm>
            <a:off x="-123" y="4713887"/>
            <a:ext cx="9144384" cy="429754"/>
            <a:chOff x="-121" y="4711511"/>
            <a:chExt cx="9192183" cy="432000"/>
          </a:xfrm>
        </p:grpSpPr>
        <p:sp>
          <p:nvSpPr>
            <p:cNvPr id="607" name="Google Shape;607;p20"/>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8" name="Google Shape;608;p20"/>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9" name="Google Shape;609;p20"/>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0" name="Google Shape;610;p20"/>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1" name="Google Shape;611;p20"/>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2" name="Google Shape;612;p20"/>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3" name="Google Shape;613;p20"/>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4" name="Google Shape;614;p20"/>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5" name="Google Shape;615;p20"/>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6" name="Google Shape;616;p20"/>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7" name="Google Shape;617;p20"/>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8" name="Google Shape;618;p20"/>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9" name="Google Shape;619;p20"/>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0" name="Google Shape;620;p20"/>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1" name="Google Shape;621;p20"/>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2" name="Google Shape;622;p20"/>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3" name="Google Shape;623;p20"/>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4" name="Google Shape;624;p20"/>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5" name="Google Shape;625;p20"/>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6" name="Google Shape;626;p20"/>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7" name="Google Shape;627;p20"/>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8" name="Google Shape;628;p20"/>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29" name="Google Shape;629;p20"/>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0" name="Google Shape;630;p20"/>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1" name="Google Shape;631;p20"/>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2" name="Google Shape;632;p20"/>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3" name="Google Shape;633;p20"/>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4" name="Google Shape;634;p20"/>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5" name="Google Shape;635;p20"/>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6" name="Google Shape;636;p20"/>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7" name="Google Shape;637;p20"/>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8" name="Google Shape;638;p20"/>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39" name="Google Shape;639;p20"/>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0" name="Google Shape;640;p20"/>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1" name="Google Shape;641;p20"/>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2" name="Google Shape;642;p20"/>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3" name="Google Shape;643;p20"/>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4" name="Google Shape;644;p20"/>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5" name="Google Shape;645;p20"/>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6" name="Google Shape;646;p20"/>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7" name="Google Shape;647;p20"/>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8" name="Google Shape;648;p20"/>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49" name="Google Shape;649;p20"/>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3"/>
          <p:cNvSpPr txBox="1"/>
          <p:nvPr>
            <p:ph type="title"/>
          </p:nvPr>
        </p:nvSpPr>
        <p:spPr>
          <a:xfrm>
            <a:off x="4872600" y="2353188"/>
            <a:ext cx="2704200" cy="148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7" name="Google Shape;37;p3"/>
          <p:cNvSpPr txBox="1"/>
          <p:nvPr>
            <p:ph hasCustomPrompt="1" idx="2" type="title"/>
          </p:nvPr>
        </p:nvSpPr>
        <p:spPr>
          <a:xfrm>
            <a:off x="4872588" y="1307400"/>
            <a:ext cx="1108800" cy="9240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 name="Google Shape;38;p3"/>
          <p:cNvSpPr/>
          <p:nvPr>
            <p:ph idx="3" type="pic"/>
          </p:nvPr>
        </p:nvSpPr>
        <p:spPr>
          <a:xfrm>
            <a:off x="713225" y="1307412"/>
            <a:ext cx="3317700" cy="2375700"/>
          </a:xfrm>
          <a:prstGeom prst="rect">
            <a:avLst/>
          </a:prstGeom>
          <a:noFill/>
          <a:ln>
            <a:noFill/>
          </a:ln>
        </p:spPr>
      </p:sp>
      <p:grpSp>
        <p:nvGrpSpPr>
          <p:cNvPr id="39" name="Google Shape;39;p3"/>
          <p:cNvGrpSpPr/>
          <p:nvPr/>
        </p:nvGrpSpPr>
        <p:grpSpPr>
          <a:xfrm>
            <a:off x="8418618" y="-41320"/>
            <a:ext cx="736682" cy="5184655"/>
            <a:chOff x="8418618" y="-41320"/>
            <a:chExt cx="736682" cy="5184655"/>
          </a:xfrm>
        </p:grpSpPr>
        <p:grpSp>
          <p:nvGrpSpPr>
            <p:cNvPr id="40" name="Google Shape;40;p3"/>
            <p:cNvGrpSpPr/>
            <p:nvPr/>
          </p:nvGrpSpPr>
          <p:grpSpPr>
            <a:xfrm flipH="1">
              <a:off x="8657705" y="-41320"/>
              <a:ext cx="497595" cy="5184655"/>
              <a:chOff x="8646368" y="-41315"/>
              <a:chExt cx="497595" cy="5184655"/>
            </a:xfrm>
          </p:grpSpPr>
          <p:sp>
            <p:nvSpPr>
              <p:cNvPr id="41" name="Google Shape;41;p3"/>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 name="Google Shape;42;p3"/>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3" name="Google Shape;43;p3"/>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4" name="Google Shape;44;p3"/>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 name="Google Shape;45;p3"/>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6" name="Google Shape;46;p3"/>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 name="Google Shape;47;p3"/>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 name="Google Shape;48;p3"/>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 name="Google Shape;49;p3"/>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0" name="Google Shape;50;p3"/>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1" name="Google Shape;51;p3"/>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 name="Google Shape;52;p3"/>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 name="Google Shape;53;p3"/>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4" name="Google Shape;54;p3"/>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 name="Google Shape;55;p3"/>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6" name="Google Shape;56;p3"/>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7" name="Google Shape;57;p3"/>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 name="Google Shape;58;p3"/>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 name="Google Shape;59;p3"/>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 name="Google Shape;60;p3"/>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1" name="Google Shape;61;p3"/>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62" name="Google Shape;62;p3"/>
            <p:cNvSpPr/>
            <p:nvPr/>
          </p:nvSpPr>
          <p:spPr>
            <a:xfrm flipH="1">
              <a:off x="8418618" y="-41292"/>
              <a:ext cx="239100" cy="518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50" name="Shape 650"/>
        <p:cNvGrpSpPr/>
        <p:nvPr/>
      </p:nvGrpSpPr>
      <p:grpSpPr>
        <a:xfrm>
          <a:off x="0" y="0"/>
          <a:ext cx="0" cy="0"/>
          <a:chOff x="0" y="0"/>
          <a:chExt cx="0" cy="0"/>
        </a:xfrm>
      </p:grpSpPr>
      <p:sp>
        <p:nvSpPr>
          <p:cNvPr id="651" name="Google Shape;65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2" name="Google Shape;652;p21"/>
          <p:cNvSpPr txBox="1"/>
          <p:nvPr>
            <p:ph idx="1" type="subTitle"/>
          </p:nvPr>
        </p:nvSpPr>
        <p:spPr>
          <a:xfrm>
            <a:off x="1396300" y="1672700"/>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3" name="Google Shape;653;p21"/>
          <p:cNvSpPr txBox="1"/>
          <p:nvPr>
            <p:ph idx="2" type="subTitle"/>
          </p:nvPr>
        </p:nvSpPr>
        <p:spPr>
          <a:xfrm>
            <a:off x="5222851" y="1672700"/>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4" name="Google Shape;654;p21"/>
          <p:cNvSpPr txBox="1"/>
          <p:nvPr>
            <p:ph idx="3" type="subTitle"/>
          </p:nvPr>
        </p:nvSpPr>
        <p:spPr>
          <a:xfrm>
            <a:off x="1396299" y="34856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5" name="Google Shape;655;p21"/>
          <p:cNvSpPr txBox="1"/>
          <p:nvPr>
            <p:ph idx="4" type="subTitle"/>
          </p:nvPr>
        </p:nvSpPr>
        <p:spPr>
          <a:xfrm>
            <a:off x="5222851" y="3485675"/>
            <a:ext cx="28482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56" name="Google Shape;656;p21"/>
          <p:cNvSpPr txBox="1"/>
          <p:nvPr>
            <p:ph idx="5" type="subTitle"/>
          </p:nvPr>
        </p:nvSpPr>
        <p:spPr>
          <a:xfrm>
            <a:off x="1396299" y="13031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57" name="Google Shape;657;p21"/>
          <p:cNvSpPr txBox="1"/>
          <p:nvPr>
            <p:ph idx="6" type="subTitle"/>
          </p:nvPr>
        </p:nvSpPr>
        <p:spPr>
          <a:xfrm>
            <a:off x="1396299" y="311620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58" name="Google Shape;658;p21"/>
          <p:cNvSpPr txBox="1"/>
          <p:nvPr>
            <p:ph idx="7" type="subTitle"/>
          </p:nvPr>
        </p:nvSpPr>
        <p:spPr>
          <a:xfrm>
            <a:off x="5222824" y="130315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59" name="Google Shape;659;p21"/>
          <p:cNvSpPr txBox="1"/>
          <p:nvPr>
            <p:ph idx="8" type="subTitle"/>
          </p:nvPr>
        </p:nvSpPr>
        <p:spPr>
          <a:xfrm>
            <a:off x="5222824" y="3116200"/>
            <a:ext cx="284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660" name="Google Shape;660;p21"/>
          <p:cNvGrpSpPr/>
          <p:nvPr/>
        </p:nvGrpSpPr>
        <p:grpSpPr>
          <a:xfrm flipH="1">
            <a:off x="8657705" y="-41320"/>
            <a:ext cx="497595" cy="5184655"/>
            <a:chOff x="8646368" y="-41315"/>
            <a:chExt cx="497595" cy="5184655"/>
          </a:xfrm>
        </p:grpSpPr>
        <p:sp>
          <p:nvSpPr>
            <p:cNvPr id="661" name="Google Shape;661;p21"/>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2" name="Google Shape;662;p21"/>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3" name="Google Shape;663;p21"/>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4" name="Google Shape;664;p21"/>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5" name="Google Shape;665;p21"/>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6" name="Google Shape;666;p21"/>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7" name="Google Shape;667;p21"/>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8" name="Google Shape;668;p21"/>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69" name="Google Shape;669;p21"/>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0" name="Google Shape;670;p21"/>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1" name="Google Shape;671;p21"/>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2" name="Google Shape;672;p21"/>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3" name="Google Shape;673;p21"/>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4" name="Google Shape;674;p21"/>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5" name="Google Shape;675;p21"/>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6" name="Google Shape;676;p21"/>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7" name="Google Shape;677;p21"/>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8" name="Google Shape;678;p21"/>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79" name="Google Shape;679;p21"/>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80" name="Google Shape;680;p21"/>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81" name="Google Shape;681;p21"/>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82" name="Shape 682"/>
        <p:cNvGrpSpPr/>
        <p:nvPr/>
      </p:nvGrpSpPr>
      <p:grpSpPr>
        <a:xfrm>
          <a:off x="0" y="0"/>
          <a:ext cx="0" cy="0"/>
          <a:chOff x="0" y="0"/>
          <a:chExt cx="0" cy="0"/>
        </a:xfrm>
      </p:grpSpPr>
      <p:sp>
        <p:nvSpPr>
          <p:cNvPr id="683" name="Google Shape;68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4" name="Google Shape;684;p22"/>
          <p:cNvSpPr txBox="1"/>
          <p:nvPr>
            <p:ph idx="1" type="subTitle"/>
          </p:nvPr>
        </p:nvSpPr>
        <p:spPr>
          <a:xfrm>
            <a:off x="720000" y="1710172"/>
            <a:ext cx="2219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5" name="Google Shape;685;p22"/>
          <p:cNvSpPr txBox="1"/>
          <p:nvPr>
            <p:ph idx="2" type="subTitle"/>
          </p:nvPr>
        </p:nvSpPr>
        <p:spPr>
          <a:xfrm>
            <a:off x="3469588" y="1710150"/>
            <a:ext cx="22116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6" name="Google Shape;686;p22"/>
          <p:cNvSpPr txBox="1"/>
          <p:nvPr>
            <p:ph idx="3" type="subTitle"/>
          </p:nvPr>
        </p:nvSpPr>
        <p:spPr>
          <a:xfrm>
            <a:off x="720000" y="3498801"/>
            <a:ext cx="22197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7" name="Google Shape;687;p22"/>
          <p:cNvSpPr txBox="1"/>
          <p:nvPr>
            <p:ph idx="4" type="subTitle"/>
          </p:nvPr>
        </p:nvSpPr>
        <p:spPr>
          <a:xfrm>
            <a:off x="3467488" y="3498800"/>
            <a:ext cx="22116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8" name="Google Shape;688;p22"/>
          <p:cNvSpPr txBox="1"/>
          <p:nvPr>
            <p:ph idx="5" type="subTitle"/>
          </p:nvPr>
        </p:nvSpPr>
        <p:spPr>
          <a:xfrm>
            <a:off x="6211075" y="1710150"/>
            <a:ext cx="2215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89" name="Google Shape;689;p22"/>
          <p:cNvSpPr txBox="1"/>
          <p:nvPr>
            <p:ph idx="6" type="subTitle"/>
          </p:nvPr>
        </p:nvSpPr>
        <p:spPr>
          <a:xfrm>
            <a:off x="6211075" y="3498800"/>
            <a:ext cx="22158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0" name="Google Shape;690;p22"/>
          <p:cNvSpPr txBox="1"/>
          <p:nvPr>
            <p:ph idx="7" type="subTitle"/>
          </p:nvPr>
        </p:nvSpPr>
        <p:spPr>
          <a:xfrm>
            <a:off x="724374" y="1287300"/>
            <a:ext cx="2219700" cy="50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91" name="Google Shape;691;p22"/>
          <p:cNvSpPr txBox="1"/>
          <p:nvPr>
            <p:ph idx="8" type="subTitle"/>
          </p:nvPr>
        </p:nvSpPr>
        <p:spPr>
          <a:xfrm>
            <a:off x="3471677" y="1287300"/>
            <a:ext cx="2211600" cy="50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92" name="Google Shape;692;p22"/>
          <p:cNvSpPr txBox="1"/>
          <p:nvPr>
            <p:ph idx="9" type="subTitle"/>
          </p:nvPr>
        </p:nvSpPr>
        <p:spPr>
          <a:xfrm>
            <a:off x="6215104" y="1287300"/>
            <a:ext cx="2215800" cy="50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93" name="Google Shape;693;p22"/>
          <p:cNvSpPr txBox="1"/>
          <p:nvPr>
            <p:ph idx="13" type="subTitle"/>
          </p:nvPr>
        </p:nvSpPr>
        <p:spPr>
          <a:xfrm>
            <a:off x="724374" y="3072798"/>
            <a:ext cx="2219700" cy="50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94" name="Google Shape;694;p22"/>
          <p:cNvSpPr txBox="1"/>
          <p:nvPr>
            <p:ph idx="14" type="subTitle"/>
          </p:nvPr>
        </p:nvSpPr>
        <p:spPr>
          <a:xfrm>
            <a:off x="3471677" y="3072800"/>
            <a:ext cx="2211600" cy="50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95" name="Google Shape;695;p22"/>
          <p:cNvSpPr txBox="1"/>
          <p:nvPr>
            <p:ph idx="15" type="subTitle"/>
          </p:nvPr>
        </p:nvSpPr>
        <p:spPr>
          <a:xfrm>
            <a:off x="6215104" y="3072800"/>
            <a:ext cx="2215800" cy="502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96" name="Google Shape;696;p22"/>
          <p:cNvSpPr/>
          <p:nvPr/>
        </p:nvSpPr>
        <p:spPr>
          <a:xfrm>
            <a:off x="0" y="611813"/>
            <a:ext cx="239100" cy="23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697" name="Shape 697"/>
        <p:cNvGrpSpPr/>
        <p:nvPr/>
      </p:nvGrpSpPr>
      <p:grpSpPr>
        <a:xfrm>
          <a:off x="0" y="0"/>
          <a:ext cx="0" cy="0"/>
          <a:chOff x="0" y="0"/>
          <a:chExt cx="0" cy="0"/>
        </a:xfrm>
      </p:grpSpPr>
      <p:sp>
        <p:nvSpPr>
          <p:cNvPr id="698" name="Google Shape;698;p23"/>
          <p:cNvSpPr txBox="1"/>
          <p:nvPr>
            <p:ph type="title"/>
          </p:nvPr>
        </p:nvSpPr>
        <p:spPr>
          <a:xfrm>
            <a:off x="2040123" y="1566488"/>
            <a:ext cx="27795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9" name="Google Shape;699;p23"/>
          <p:cNvSpPr txBox="1"/>
          <p:nvPr>
            <p:ph idx="1" type="subTitle"/>
          </p:nvPr>
        </p:nvSpPr>
        <p:spPr>
          <a:xfrm>
            <a:off x="2040100" y="2518299"/>
            <a:ext cx="2779500" cy="113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0" name="Google Shape;700;p23"/>
          <p:cNvSpPr txBox="1"/>
          <p:nvPr/>
        </p:nvSpPr>
        <p:spPr>
          <a:xfrm>
            <a:off x="5262775" y="2547413"/>
            <a:ext cx="3168000" cy="769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lt1"/>
                </a:solidFill>
                <a:latin typeface="Inter"/>
                <a:ea typeface="Inter"/>
                <a:cs typeface="Inter"/>
                <a:sym typeface="Inter"/>
              </a:rPr>
              <a:t>CREDITS:</a:t>
            </a:r>
            <a:r>
              <a:rPr lang="en" sz="1000">
                <a:solidFill>
                  <a:schemeClr val="lt1"/>
                </a:solidFill>
                <a:latin typeface="Inter"/>
                <a:ea typeface="Inter"/>
                <a:cs typeface="Inter"/>
                <a:sym typeface="Inter"/>
              </a:rPr>
              <a:t> This presentation template was created by </a:t>
            </a:r>
            <a:r>
              <a:rPr b="1" lang="en" sz="1000" u="sng">
                <a:solidFill>
                  <a:schemeClr val="lt1"/>
                </a:solidFill>
                <a:latin typeface="Inter"/>
                <a:ea typeface="Inter"/>
                <a:cs typeface="Inter"/>
                <a:sym typeface="Inter"/>
                <a:hlinkClick r:id="rId2">
                  <a:extLst>
                    <a:ext uri="{A12FA001-AC4F-418D-AE19-62706E023703}">
                      <ahyp:hlinkClr val="tx"/>
                    </a:ext>
                  </a:extLst>
                </a:hlinkClick>
              </a:rPr>
              <a:t>Slidesgo</a:t>
            </a:r>
            <a:r>
              <a:rPr lang="en" sz="1000">
                <a:solidFill>
                  <a:schemeClr val="lt1"/>
                </a:solidFill>
                <a:latin typeface="Inter"/>
                <a:ea typeface="Inter"/>
                <a:cs typeface="Inter"/>
                <a:sym typeface="Inter"/>
              </a:rPr>
              <a:t>, and includes icons by </a:t>
            </a:r>
            <a:r>
              <a:rPr b="1" lang="en" sz="1000" u="sng">
                <a:solidFill>
                  <a:schemeClr val="lt1"/>
                </a:solidFill>
                <a:latin typeface="Inter"/>
                <a:ea typeface="Inter"/>
                <a:cs typeface="Inter"/>
                <a:sym typeface="Inter"/>
                <a:hlinkClick r:id="rId3">
                  <a:extLst>
                    <a:ext uri="{A12FA001-AC4F-418D-AE19-62706E023703}">
                      <ahyp:hlinkClr val="tx"/>
                    </a:ext>
                  </a:extLst>
                </a:hlinkClick>
              </a:rPr>
              <a:t>Flaticon</a:t>
            </a:r>
            <a:r>
              <a:rPr lang="en" sz="1000">
                <a:solidFill>
                  <a:schemeClr val="lt1"/>
                </a:solidFill>
                <a:latin typeface="Inter"/>
                <a:ea typeface="Inter"/>
                <a:cs typeface="Inter"/>
                <a:sym typeface="Inter"/>
              </a:rPr>
              <a:t>, and infographics &amp; images by </a:t>
            </a:r>
            <a:r>
              <a:rPr b="1" lang="en" sz="1000" u="sng">
                <a:solidFill>
                  <a:schemeClr val="lt1"/>
                </a:solidFill>
                <a:latin typeface="Inter"/>
                <a:ea typeface="Inter"/>
                <a:cs typeface="Inter"/>
                <a:sym typeface="Inter"/>
                <a:hlinkClick r:id="rId4">
                  <a:extLst>
                    <a:ext uri="{A12FA001-AC4F-418D-AE19-62706E023703}">
                      <ahyp:hlinkClr val="tx"/>
                    </a:ext>
                  </a:extLst>
                </a:hlinkClick>
              </a:rPr>
              <a:t>Freepik</a:t>
            </a:r>
            <a:r>
              <a:rPr lang="en" sz="1000" u="sng">
                <a:solidFill>
                  <a:schemeClr val="lt1"/>
                </a:solidFill>
                <a:latin typeface="Inter"/>
                <a:ea typeface="Inter"/>
                <a:cs typeface="Inter"/>
                <a:sym typeface="Inter"/>
              </a:rPr>
              <a:t> </a:t>
            </a:r>
            <a:endParaRPr b="1" sz="1000" u="sng">
              <a:solidFill>
                <a:schemeClr val="lt1"/>
              </a:solidFill>
              <a:latin typeface="Inter"/>
              <a:ea typeface="Inter"/>
              <a:cs typeface="Inter"/>
              <a:sym typeface="Inter"/>
            </a:endParaRPr>
          </a:p>
        </p:txBody>
      </p:sp>
      <p:grpSp>
        <p:nvGrpSpPr>
          <p:cNvPr id="701" name="Google Shape;701;p23"/>
          <p:cNvGrpSpPr/>
          <p:nvPr/>
        </p:nvGrpSpPr>
        <p:grpSpPr>
          <a:xfrm rot="5400000">
            <a:off x="-2203638" y="1827652"/>
            <a:ext cx="5184655" cy="1488195"/>
            <a:chOff x="1608912" y="2469865"/>
            <a:chExt cx="5184655" cy="1488195"/>
          </a:xfrm>
        </p:grpSpPr>
        <p:grpSp>
          <p:nvGrpSpPr>
            <p:cNvPr id="702" name="Google Shape;702;p23"/>
            <p:cNvGrpSpPr/>
            <p:nvPr/>
          </p:nvGrpSpPr>
          <p:grpSpPr>
            <a:xfrm rot="-5400000">
              <a:off x="3952443" y="1116935"/>
              <a:ext cx="497595" cy="5184655"/>
              <a:chOff x="8646368" y="-41315"/>
              <a:chExt cx="497595" cy="5184655"/>
            </a:xfrm>
          </p:grpSpPr>
          <p:sp>
            <p:nvSpPr>
              <p:cNvPr id="703" name="Google Shape;703;p23"/>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4" name="Google Shape;704;p23"/>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5" name="Google Shape;705;p23"/>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6" name="Google Shape;706;p23"/>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7" name="Google Shape;707;p23"/>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8" name="Google Shape;708;p23"/>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9" name="Google Shape;709;p23"/>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0" name="Google Shape;710;p23"/>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1" name="Google Shape;711;p23"/>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2" name="Google Shape;712;p23"/>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3" name="Google Shape;713;p23"/>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4" name="Google Shape;714;p23"/>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5" name="Google Shape;715;p23"/>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6" name="Google Shape;716;p23"/>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7" name="Google Shape;717;p23"/>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8" name="Google Shape;718;p23"/>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9" name="Google Shape;719;p23"/>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0" name="Google Shape;720;p23"/>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1" name="Google Shape;721;p23"/>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2" name="Google Shape;722;p23"/>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3" name="Google Shape;723;p23"/>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24" name="Google Shape;724;p23"/>
            <p:cNvGrpSpPr/>
            <p:nvPr/>
          </p:nvGrpSpPr>
          <p:grpSpPr>
            <a:xfrm rot="-5400000">
              <a:off x="3952443" y="621635"/>
              <a:ext cx="497595" cy="5184655"/>
              <a:chOff x="8646368" y="-41315"/>
              <a:chExt cx="497595" cy="5184655"/>
            </a:xfrm>
          </p:grpSpPr>
          <p:sp>
            <p:nvSpPr>
              <p:cNvPr id="725" name="Google Shape;725;p23"/>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6" name="Google Shape;726;p23"/>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7" name="Google Shape;727;p23"/>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8" name="Google Shape;728;p23"/>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9" name="Google Shape;729;p23"/>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0" name="Google Shape;730;p23"/>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1" name="Google Shape;731;p23"/>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2" name="Google Shape;732;p23"/>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3" name="Google Shape;733;p23"/>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4" name="Google Shape;734;p23"/>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5" name="Google Shape;735;p23"/>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6" name="Google Shape;736;p23"/>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7" name="Google Shape;737;p23"/>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8" name="Google Shape;738;p23"/>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9" name="Google Shape;739;p23"/>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40" name="Google Shape;740;p23"/>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41" name="Google Shape;741;p23"/>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42" name="Google Shape;742;p23"/>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43" name="Google Shape;743;p23"/>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44" name="Google Shape;744;p23"/>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45" name="Google Shape;745;p23"/>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746" name="Google Shape;746;p23"/>
            <p:cNvGrpSpPr/>
            <p:nvPr/>
          </p:nvGrpSpPr>
          <p:grpSpPr>
            <a:xfrm rot="-5400000">
              <a:off x="3952443" y="126335"/>
              <a:ext cx="497595" cy="5184655"/>
              <a:chOff x="8646368" y="-41315"/>
              <a:chExt cx="497595" cy="5184655"/>
            </a:xfrm>
          </p:grpSpPr>
          <p:sp>
            <p:nvSpPr>
              <p:cNvPr id="747" name="Google Shape;747;p23"/>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48" name="Google Shape;748;p23"/>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49" name="Google Shape;749;p23"/>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0" name="Google Shape;750;p23"/>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1" name="Google Shape;751;p23"/>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2" name="Google Shape;752;p23"/>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3" name="Google Shape;753;p23"/>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4" name="Google Shape;754;p23"/>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5" name="Google Shape;755;p23"/>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6" name="Google Shape;756;p23"/>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7" name="Google Shape;757;p23"/>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8" name="Google Shape;758;p23"/>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9" name="Google Shape;759;p23"/>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0" name="Google Shape;760;p23"/>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1" name="Google Shape;761;p23"/>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2" name="Google Shape;762;p23"/>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3" name="Google Shape;763;p23"/>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4" name="Google Shape;764;p23"/>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5" name="Google Shape;765;p23"/>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6" name="Google Shape;766;p23"/>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7" name="Google Shape;767;p23"/>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68" name="Shape 768"/>
        <p:cNvGrpSpPr/>
        <p:nvPr/>
      </p:nvGrpSpPr>
      <p:grpSpPr>
        <a:xfrm>
          <a:off x="0" y="0"/>
          <a:ext cx="0" cy="0"/>
          <a:chOff x="0" y="0"/>
          <a:chExt cx="0" cy="0"/>
        </a:xfrm>
      </p:grpSpPr>
      <p:grpSp>
        <p:nvGrpSpPr>
          <p:cNvPr id="769" name="Google Shape;769;p24"/>
          <p:cNvGrpSpPr/>
          <p:nvPr/>
        </p:nvGrpSpPr>
        <p:grpSpPr>
          <a:xfrm>
            <a:off x="-1882" y="-41320"/>
            <a:ext cx="736682" cy="5184655"/>
            <a:chOff x="-1882" y="-41320"/>
            <a:chExt cx="736682" cy="5184655"/>
          </a:xfrm>
        </p:grpSpPr>
        <p:grpSp>
          <p:nvGrpSpPr>
            <p:cNvPr id="770" name="Google Shape;770;p24"/>
            <p:cNvGrpSpPr/>
            <p:nvPr/>
          </p:nvGrpSpPr>
          <p:grpSpPr>
            <a:xfrm>
              <a:off x="-1882" y="-41320"/>
              <a:ext cx="497595" cy="5184655"/>
              <a:chOff x="8646368" y="-41315"/>
              <a:chExt cx="497595" cy="5184655"/>
            </a:xfrm>
          </p:grpSpPr>
          <p:sp>
            <p:nvSpPr>
              <p:cNvPr id="771" name="Google Shape;771;p24"/>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2" name="Google Shape;772;p24"/>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3" name="Google Shape;773;p24"/>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4" name="Google Shape;774;p24"/>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5" name="Google Shape;775;p24"/>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6" name="Google Shape;776;p24"/>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7" name="Google Shape;777;p24"/>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8" name="Google Shape;778;p24"/>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9" name="Google Shape;779;p24"/>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0" name="Google Shape;780;p24"/>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1" name="Google Shape;781;p24"/>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2" name="Google Shape;782;p24"/>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3" name="Google Shape;783;p24"/>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4" name="Google Shape;784;p24"/>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5" name="Google Shape;785;p24"/>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6" name="Google Shape;786;p24"/>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7" name="Google Shape;787;p24"/>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8" name="Google Shape;788;p24"/>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9" name="Google Shape;789;p24"/>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0" name="Google Shape;790;p24"/>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1" name="Google Shape;791;p24"/>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792" name="Google Shape;792;p24"/>
            <p:cNvSpPr/>
            <p:nvPr/>
          </p:nvSpPr>
          <p:spPr>
            <a:xfrm>
              <a:off x="495700" y="-41292"/>
              <a:ext cx="239100" cy="518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93" name="Shape 793"/>
        <p:cNvGrpSpPr/>
        <p:nvPr/>
      </p:nvGrpSpPr>
      <p:grpSpPr>
        <a:xfrm>
          <a:off x="0" y="0"/>
          <a:ext cx="0" cy="0"/>
          <a:chOff x="0" y="0"/>
          <a:chExt cx="0" cy="0"/>
        </a:xfrm>
      </p:grpSpPr>
      <p:grpSp>
        <p:nvGrpSpPr>
          <p:cNvPr id="794" name="Google Shape;794;p25"/>
          <p:cNvGrpSpPr/>
          <p:nvPr/>
        </p:nvGrpSpPr>
        <p:grpSpPr>
          <a:xfrm>
            <a:off x="-123" y="4713887"/>
            <a:ext cx="9144384" cy="429754"/>
            <a:chOff x="-121" y="4711511"/>
            <a:chExt cx="9192183" cy="432000"/>
          </a:xfrm>
        </p:grpSpPr>
        <p:sp>
          <p:nvSpPr>
            <p:cNvPr id="795" name="Google Shape;795;p25"/>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6" name="Google Shape;796;p25"/>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7" name="Google Shape;797;p25"/>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8" name="Google Shape;798;p25"/>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9" name="Google Shape;799;p25"/>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0" name="Google Shape;800;p25"/>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1" name="Google Shape;801;p25"/>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2" name="Google Shape;802;p25"/>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3" name="Google Shape;803;p25"/>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4" name="Google Shape;804;p25"/>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5" name="Google Shape;805;p25"/>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6" name="Google Shape;806;p25"/>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7" name="Google Shape;807;p25"/>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8" name="Google Shape;808;p25"/>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9" name="Google Shape;809;p25"/>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0" name="Google Shape;810;p25"/>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1" name="Google Shape;811;p25"/>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2" name="Google Shape;812;p25"/>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3" name="Google Shape;813;p25"/>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4" name="Google Shape;814;p25"/>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5" name="Google Shape;815;p25"/>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6" name="Google Shape;816;p25"/>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7" name="Google Shape;817;p25"/>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8" name="Google Shape;818;p25"/>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9" name="Google Shape;819;p25"/>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0" name="Google Shape;820;p25"/>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1" name="Google Shape;821;p25"/>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2" name="Google Shape;822;p25"/>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3" name="Google Shape;823;p25"/>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4" name="Google Shape;824;p25"/>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5" name="Google Shape;825;p25"/>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6" name="Google Shape;826;p25"/>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7" name="Google Shape;827;p25"/>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8" name="Google Shape;828;p25"/>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9" name="Google Shape;829;p25"/>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0" name="Google Shape;830;p25"/>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1" name="Google Shape;831;p25"/>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2" name="Google Shape;832;p25"/>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3" name="Google Shape;833;p25"/>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4" name="Google Shape;834;p25"/>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5" name="Google Shape;835;p25"/>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6" name="Google Shape;836;p25"/>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7" name="Google Shape;837;p25"/>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838" name="Shape 838"/>
        <p:cNvGrpSpPr/>
        <p:nvPr/>
      </p:nvGrpSpPr>
      <p:grpSpPr>
        <a:xfrm>
          <a:off x="0" y="0"/>
          <a:ext cx="0" cy="0"/>
          <a:chOff x="0" y="0"/>
          <a:chExt cx="0" cy="0"/>
        </a:xfrm>
      </p:grpSpPr>
      <p:sp>
        <p:nvSpPr>
          <p:cNvPr id="839" name="Google Shape;839;p26"/>
          <p:cNvSpPr/>
          <p:nvPr/>
        </p:nvSpPr>
        <p:spPr>
          <a:xfrm flipH="1">
            <a:off x="8904893" y="-20542"/>
            <a:ext cx="239100" cy="518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4"/>
          <p:cNvSpPr txBox="1"/>
          <p:nvPr>
            <p:ph idx="1" type="body"/>
          </p:nvPr>
        </p:nvSpPr>
        <p:spPr>
          <a:xfrm>
            <a:off x="720000" y="1215751"/>
            <a:ext cx="7704000" cy="452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66" name="Google Shape;66;p4"/>
          <p:cNvGrpSpPr/>
          <p:nvPr/>
        </p:nvGrpSpPr>
        <p:grpSpPr>
          <a:xfrm flipH="1">
            <a:off x="8657705" y="-41320"/>
            <a:ext cx="497595" cy="5184655"/>
            <a:chOff x="8646368" y="-41315"/>
            <a:chExt cx="497595" cy="5184655"/>
          </a:xfrm>
        </p:grpSpPr>
        <p:sp>
          <p:nvSpPr>
            <p:cNvPr id="67" name="Google Shape;67;p4"/>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8" name="Google Shape;68;p4"/>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9" name="Google Shape;69;p4"/>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0" name="Google Shape;70;p4"/>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1" name="Google Shape;71;p4"/>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2" name="Google Shape;72;p4"/>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3" name="Google Shape;73;p4"/>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4" name="Google Shape;74;p4"/>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5" name="Google Shape;75;p4"/>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 name="Google Shape;76;p4"/>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7" name="Google Shape;77;p4"/>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8" name="Google Shape;78;p4"/>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9" name="Google Shape;79;p4"/>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0" name="Google Shape;80;p4"/>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 name="Google Shape;81;p4"/>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2" name="Google Shape;82;p4"/>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3" name="Google Shape;83;p4"/>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4" name="Google Shape;84;p4"/>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5" name="Google Shape;85;p4"/>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6" name="Google Shape;86;p4"/>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7" name="Google Shape;87;p4"/>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5"/>
          <p:cNvSpPr txBox="1"/>
          <p:nvPr>
            <p:ph idx="1" type="subTitle"/>
          </p:nvPr>
        </p:nvSpPr>
        <p:spPr>
          <a:xfrm>
            <a:off x="5056151" y="2421754"/>
            <a:ext cx="27690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1" name="Google Shape;91;p5"/>
          <p:cNvSpPr txBox="1"/>
          <p:nvPr>
            <p:ph idx="2" type="subTitle"/>
          </p:nvPr>
        </p:nvSpPr>
        <p:spPr>
          <a:xfrm>
            <a:off x="1318850" y="2421754"/>
            <a:ext cx="27690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5"/>
          <p:cNvSpPr txBox="1"/>
          <p:nvPr>
            <p:ph idx="3" type="subTitle"/>
          </p:nvPr>
        </p:nvSpPr>
        <p:spPr>
          <a:xfrm>
            <a:off x="1318850" y="1771900"/>
            <a:ext cx="27690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3" name="Google Shape;93;p5"/>
          <p:cNvSpPr txBox="1"/>
          <p:nvPr>
            <p:ph idx="4" type="subTitle"/>
          </p:nvPr>
        </p:nvSpPr>
        <p:spPr>
          <a:xfrm>
            <a:off x="5056153" y="1771900"/>
            <a:ext cx="27690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2000">
                <a:latin typeface="Big Shoulders Text"/>
                <a:ea typeface="Big Shoulders Text"/>
                <a:cs typeface="Big Shoulders Text"/>
                <a:sym typeface="Big Shoulders Text"/>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94" name="Google Shape;94;p5"/>
          <p:cNvGrpSpPr/>
          <p:nvPr/>
        </p:nvGrpSpPr>
        <p:grpSpPr>
          <a:xfrm>
            <a:off x="-123" y="611813"/>
            <a:ext cx="9144384" cy="4531828"/>
            <a:chOff x="-123" y="611813"/>
            <a:chExt cx="9144384" cy="4531828"/>
          </a:xfrm>
        </p:grpSpPr>
        <p:grpSp>
          <p:nvGrpSpPr>
            <p:cNvPr id="95" name="Google Shape;95;p5"/>
            <p:cNvGrpSpPr/>
            <p:nvPr/>
          </p:nvGrpSpPr>
          <p:grpSpPr>
            <a:xfrm>
              <a:off x="-123" y="4713887"/>
              <a:ext cx="9144384" cy="429754"/>
              <a:chOff x="-121" y="4711511"/>
              <a:chExt cx="9192183" cy="432000"/>
            </a:xfrm>
          </p:grpSpPr>
          <p:sp>
            <p:nvSpPr>
              <p:cNvPr id="96" name="Google Shape;96;p5"/>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7" name="Google Shape;97;p5"/>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8" name="Google Shape;98;p5"/>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99" name="Google Shape;99;p5"/>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0" name="Google Shape;100;p5"/>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1" name="Google Shape;101;p5"/>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2" name="Google Shape;102;p5"/>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3" name="Google Shape;103;p5"/>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4" name="Google Shape;104;p5"/>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5" name="Google Shape;105;p5"/>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6" name="Google Shape;106;p5"/>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7" name="Google Shape;107;p5"/>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8" name="Google Shape;108;p5"/>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09" name="Google Shape;109;p5"/>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0" name="Google Shape;110;p5"/>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1" name="Google Shape;111;p5"/>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2" name="Google Shape;112;p5"/>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3" name="Google Shape;113;p5"/>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4" name="Google Shape;114;p5"/>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5" name="Google Shape;115;p5"/>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6" name="Google Shape;116;p5"/>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7" name="Google Shape;117;p5"/>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8" name="Google Shape;118;p5"/>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9" name="Google Shape;119;p5"/>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0" name="Google Shape;120;p5"/>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 name="Google Shape;121;p5"/>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 name="Google Shape;122;p5"/>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 name="Google Shape;123;p5"/>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4" name="Google Shape;124;p5"/>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5" name="Google Shape;125;p5"/>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 name="Google Shape;126;p5"/>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 name="Google Shape;127;p5"/>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 name="Google Shape;128;p5"/>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9" name="Google Shape;129;p5"/>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0" name="Google Shape;130;p5"/>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1" name="Google Shape;131;p5"/>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 name="Google Shape;132;p5"/>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3" name="Google Shape;133;p5"/>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4" name="Google Shape;134;p5"/>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5" name="Google Shape;135;p5"/>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 name="Google Shape;136;p5"/>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 name="Google Shape;137;p5"/>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 name="Google Shape;138;p5"/>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39" name="Google Shape;139;p5"/>
            <p:cNvSpPr/>
            <p:nvPr/>
          </p:nvSpPr>
          <p:spPr>
            <a:xfrm>
              <a:off x="0" y="611813"/>
              <a:ext cx="239100" cy="23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2" name="Google Shape;142;p6"/>
          <p:cNvGrpSpPr/>
          <p:nvPr/>
        </p:nvGrpSpPr>
        <p:grpSpPr>
          <a:xfrm>
            <a:off x="-123" y="4713887"/>
            <a:ext cx="9144384" cy="429754"/>
            <a:chOff x="-121" y="4711511"/>
            <a:chExt cx="9192183" cy="432000"/>
          </a:xfrm>
        </p:grpSpPr>
        <p:sp>
          <p:nvSpPr>
            <p:cNvPr id="143" name="Google Shape;143;p6"/>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 name="Google Shape;144;p6"/>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 name="Google Shape;145;p6"/>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 name="Google Shape;146;p6"/>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 name="Google Shape;147;p6"/>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 name="Google Shape;148;p6"/>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9" name="Google Shape;149;p6"/>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0" name="Google Shape;150;p6"/>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1" name="Google Shape;151;p6"/>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 name="Google Shape;152;p6"/>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 name="Google Shape;153;p6"/>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 name="Google Shape;154;p6"/>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 name="Google Shape;155;p6"/>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 name="Google Shape;156;p6"/>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 name="Google Shape;157;p6"/>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8" name="Google Shape;158;p6"/>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 name="Google Shape;159;p6"/>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 name="Google Shape;160;p6"/>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 name="Google Shape;161;p6"/>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 name="Google Shape;162;p6"/>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3" name="Google Shape;163;p6"/>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4" name="Google Shape;164;p6"/>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 name="Google Shape;165;p6"/>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 name="Google Shape;166;p6"/>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7" name="Google Shape;167;p6"/>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 name="Google Shape;168;p6"/>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 name="Google Shape;169;p6"/>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0" name="Google Shape;170;p6"/>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1" name="Google Shape;171;p6"/>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 name="Google Shape;172;p6"/>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3" name="Google Shape;173;p6"/>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4" name="Google Shape;174;p6"/>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5" name="Google Shape;175;p6"/>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 name="Google Shape;176;p6"/>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7" name="Google Shape;177;p6"/>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 name="Google Shape;178;p6"/>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 name="Google Shape;179;p6"/>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 name="Google Shape;180;p6"/>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 name="Google Shape;181;p6"/>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2" name="Google Shape;182;p6"/>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 name="Google Shape;183;p6"/>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4" name="Google Shape;184;p6"/>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5" name="Google Shape;185;p6"/>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6" name="Shape 186"/>
        <p:cNvGrpSpPr/>
        <p:nvPr/>
      </p:nvGrpSpPr>
      <p:grpSpPr>
        <a:xfrm>
          <a:off x="0" y="0"/>
          <a:ext cx="0" cy="0"/>
          <a:chOff x="0" y="0"/>
          <a:chExt cx="0" cy="0"/>
        </a:xfrm>
      </p:grpSpPr>
      <p:sp>
        <p:nvSpPr>
          <p:cNvPr id="187" name="Google Shape;187;p7"/>
          <p:cNvSpPr txBox="1"/>
          <p:nvPr>
            <p:ph idx="1" type="subTitle"/>
          </p:nvPr>
        </p:nvSpPr>
        <p:spPr>
          <a:xfrm>
            <a:off x="922775" y="1967700"/>
            <a:ext cx="3596700" cy="2132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88" name="Google Shape;188;p7"/>
          <p:cNvSpPr txBox="1"/>
          <p:nvPr>
            <p:ph type="title"/>
          </p:nvPr>
        </p:nvSpPr>
        <p:spPr>
          <a:xfrm>
            <a:off x="922775" y="1212325"/>
            <a:ext cx="3596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9" name="Google Shape;189;p7"/>
          <p:cNvSpPr/>
          <p:nvPr>
            <p:ph idx="2" type="pic"/>
          </p:nvPr>
        </p:nvSpPr>
        <p:spPr>
          <a:xfrm>
            <a:off x="5049500" y="539500"/>
            <a:ext cx="3171600" cy="4064400"/>
          </a:xfrm>
          <a:prstGeom prst="rect">
            <a:avLst/>
          </a:prstGeom>
          <a:noFill/>
          <a:ln>
            <a:noFill/>
          </a:ln>
        </p:spPr>
      </p:sp>
      <p:grpSp>
        <p:nvGrpSpPr>
          <p:cNvPr id="190" name="Google Shape;190;p7"/>
          <p:cNvGrpSpPr/>
          <p:nvPr/>
        </p:nvGrpSpPr>
        <p:grpSpPr>
          <a:xfrm>
            <a:off x="-1882" y="-41320"/>
            <a:ext cx="497595" cy="5184655"/>
            <a:chOff x="8646368" y="-41315"/>
            <a:chExt cx="497595" cy="5184655"/>
          </a:xfrm>
        </p:grpSpPr>
        <p:sp>
          <p:nvSpPr>
            <p:cNvPr id="191" name="Google Shape;191;p7"/>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2" name="Google Shape;192;p7"/>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3" name="Google Shape;193;p7"/>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4" name="Google Shape;194;p7"/>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5" name="Google Shape;195;p7"/>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6" name="Google Shape;196;p7"/>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7" name="Google Shape;197;p7"/>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8" name="Google Shape;198;p7"/>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99" name="Google Shape;199;p7"/>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0" name="Google Shape;200;p7"/>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1" name="Google Shape;201;p7"/>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2" name="Google Shape;202;p7"/>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3" name="Google Shape;203;p7"/>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4" name="Google Shape;204;p7"/>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5" name="Google Shape;205;p7"/>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6" name="Google Shape;206;p7"/>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7" name="Google Shape;207;p7"/>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8" name="Google Shape;208;p7"/>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09" name="Google Shape;209;p7"/>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0" name="Google Shape;210;p7"/>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1" name="Google Shape;211;p7"/>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2" name="Shape 212"/>
        <p:cNvGrpSpPr/>
        <p:nvPr/>
      </p:nvGrpSpPr>
      <p:grpSpPr>
        <a:xfrm>
          <a:off x="0" y="0"/>
          <a:ext cx="0" cy="0"/>
          <a:chOff x="0" y="0"/>
          <a:chExt cx="0" cy="0"/>
        </a:xfrm>
      </p:grpSpPr>
      <p:sp>
        <p:nvSpPr>
          <p:cNvPr id="213" name="Google Shape;21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14" name="Google Shape;214;p8"/>
          <p:cNvGrpSpPr/>
          <p:nvPr/>
        </p:nvGrpSpPr>
        <p:grpSpPr>
          <a:xfrm>
            <a:off x="-1882" y="-41320"/>
            <a:ext cx="736682" cy="5184655"/>
            <a:chOff x="-1882" y="-41320"/>
            <a:chExt cx="736682" cy="5184655"/>
          </a:xfrm>
        </p:grpSpPr>
        <p:grpSp>
          <p:nvGrpSpPr>
            <p:cNvPr id="215" name="Google Shape;215;p8"/>
            <p:cNvGrpSpPr/>
            <p:nvPr/>
          </p:nvGrpSpPr>
          <p:grpSpPr>
            <a:xfrm>
              <a:off x="-1882" y="-41320"/>
              <a:ext cx="497595" cy="5184655"/>
              <a:chOff x="8646368" y="-41315"/>
              <a:chExt cx="497595" cy="5184655"/>
            </a:xfrm>
          </p:grpSpPr>
          <p:sp>
            <p:nvSpPr>
              <p:cNvPr id="216" name="Google Shape;216;p8"/>
              <p:cNvSpPr/>
              <p:nvPr/>
            </p:nvSpPr>
            <p:spPr>
              <a:xfrm>
                <a:off x="8646368" y="217876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7" name="Google Shape;217;p8"/>
              <p:cNvSpPr/>
              <p:nvPr/>
            </p:nvSpPr>
            <p:spPr>
              <a:xfrm>
                <a:off x="8895165" y="242756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8" name="Google Shape;218;p8"/>
              <p:cNvSpPr/>
              <p:nvPr/>
            </p:nvSpPr>
            <p:spPr>
              <a:xfrm>
                <a:off x="8646368" y="267052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9" name="Google Shape;219;p8"/>
              <p:cNvSpPr/>
              <p:nvPr/>
            </p:nvSpPr>
            <p:spPr>
              <a:xfrm flipH="1">
                <a:off x="8895262" y="291932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0" name="Google Shape;220;p8"/>
              <p:cNvSpPr/>
              <p:nvPr/>
            </p:nvSpPr>
            <p:spPr>
              <a:xfrm flipH="1">
                <a:off x="8646465" y="316812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1" name="Google Shape;221;p8"/>
              <p:cNvSpPr/>
              <p:nvPr/>
            </p:nvSpPr>
            <p:spPr>
              <a:xfrm flipH="1">
                <a:off x="8895262" y="341108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2" name="Google Shape;222;p8"/>
              <p:cNvSpPr/>
              <p:nvPr/>
            </p:nvSpPr>
            <p:spPr>
              <a:xfrm>
                <a:off x="8646368" y="3662318"/>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3" name="Google Shape;223;p8"/>
              <p:cNvSpPr/>
              <p:nvPr/>
            </p:nvSpPr>
            <p:spPr>
              <a:xfrm>
                <a:off x="8895165" y="39111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4" name="Google Shape;224;p8"/>
              <p:cNvSpPr/>
              <p:nvPr/>
            </p:nvSpPr>
            <p:spPr>
              <a:xfrm>
                <a:off x="8646368" y="415408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5" name="Google Shape;225;p8"/>
              <p:cNvSpPr/>
              <p:nvPr/>
            </p:nvSpPr>
            <p:spPr>
              <a:xfrm flipH="1">
                <a:off x="8895262" y="440287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6" name="Google Shape;226;p8"/>
              <p:cNvSpPr/>
              <p:nvPr/>
            </p:nvSpPr>
            <p:spPr>
              <a:xfrm flipH="1">
                <a:off x="8646465" y="465167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7" name="Google Shape;227;p8"/>
              <p:cNvSpPr/>
              <p:nvPr/>
            </p:nvSpPr>
            <p:spPr>
              <a:xfrm flipH="1">
                <a:off x="8895262" y="48946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8" name="Google Shape;228;p8"/>
              <p:cNvSpPr/>
              <p:nvPr/>
            </p:nvSpPr>
            <p:spPr>
              <a:xfrm>
                <a:off x="8895165" y="-4131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29" name="Google Shape;229;p8"/>
              <p:cNvSpPr/>
              <p:nvPr/>
            </p:nvSpPr>
            <p:spPr>
              <a:xfrm>
                <a:off x="8646368" y="20165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0" name="Google Shape;230;p8"/>
              <p:cNvSpPr/>
              <p:nvPr/>
            </p:nvSpPr>
            <p:spPr>
              <a:xfrm flipH="1">
                <a:off x="8895262" y="450447"/>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1" name="Google Shape;231;p8"/>
              <p:cNvSpPr/>
              <p:nvPr/>
            </p:nvSpPr>
            <p:spPr>
              <a:xfrm flipH="1">
                <a:off x="8646465" y="69924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2" name="Google Shape;232;p8"/>
              <p:cNvSpPr/>
              <p:nvPr/>
            </p:nvSpPr>
            <p:spPr>
              <a:xfrm flipH="1">
                <a:off x="8895262" y="94221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3" name="Google Shape;233;p8"/>
              <p:cNvSpPr/>
              <p:nvPr/>
            </p:nvSpPr>
            <p:spPr>
              <a:xfrm>
                <a:off x="8646368" y="1193443"/>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4" name="Google Shape;234;p8"/>
              <p:cNvSpPr/>
              <p:nvPr/>
            </p:nvSpPr>
            <p:spPr>
              <a:xfrm>
                <a:off x="8895165" y="1442240"/>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5" name="Google Shape;235;p8"/>
              <p:cNvSpPr/>
              <p:nvPr/>
            </p:nvSpPr>
            <p:spPr>
              <a:xfrm>
                <a:off x="8646368" y="1685205"/>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36" name="Google Shape;236;p8"/>
              <p:cNvSpPr/>
              <p:nvPr/>
            </p:nvSpPr>
            <p:spPr>
              <a:xfrm flipH="1">
                <a:off x="8895262" y="1934002"/>
                <a:ext cx="248700" cy="24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237" name="Google Shape;237;p8"/>
            <p:cNvSpPr/>
            <p:nvPr/>
          </p:nvSpPr>
          <p:spPr>
            <a:xfrm>
              <a:off x="495700" y="-41292"/>
              <a:ext cx="239100" cy="5184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8" name="Shape 238"/>
        <p:cNvGrpSpPr/>
        <p:nvPr/>
      </p:nvGrpSpPr>
      <p:grpSpPr>
        <a:xfrm>
          <a:off x="0" y="0"/>
          <a:ext cx="0" cy="0"/>
          <a:chOff x="0" y="0"/>
          <a:chExt cx="0" cy="0"/>
        </a:xfrm>
      </p:grpSpPr>
      <p:grpSp>
        <p:nvGrpSpPr>
          <p:cNvPr id="239" name="Google Shape;239;p9"/>
          <p:cNvGrpSpPr/>
          <p:nvPr/>
        </p:nvGrpSpPr>
        <p:grpSpPr>
          <a:xfrm>
            <a:off x="-123" y="-16138"/>
            <a:ext cx="9144384" cy="5159779"/>
            <a:chOff x="-123" y="-16138"/>
            <a:chExt cx="9144384" cy="5159779"/>
          </a:xfrm>
        </p:grpSpPr>
        <p:grpSp>
          <p:nvGrpSpPr>
            <p:cNvPr id="240" name="Google Shape;240;p9"/>
            <p:cNvGrpSpPr/>
            <p:nvPr/>
          </p:nvGrpSpPr>
          <p:grpSpPr>
            <a:xfrm>
              <a:off x="-123" y="4713887"/>
              <a:ext cx="9144384" cy="429754"/>
              <a:chOff x="-121" y="4711511"/>
              <a:chExt cx="9192183" cy="432000"/>
            </a:xfrm>
          </p:grpSpPr>
          <p:sp>
            <p:nvSpPr>
              <p:cNvPr id="241" name="Google Shape;241;p9"/>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2" name="Google Shape;242;p9"/>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3" name="Google Shape;243;p9"/>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4" name="Google Shape;244;p9"/>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5" name="Google Shape;245;p9"/>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6" name="Google Shape;246;p9"/>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7" name="Google Shape;247;p9"/>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8" name="Google Shape;248;p9"/>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9" name="Google Shape;249;p9"/>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0" name="Google Shape;250;p9"/>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1" name="Google Shape;251;p9"/>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2" name="Google Shape;252;p9"/>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3" name="Google Shape;253;p9"/>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4" name="Google Shape;254;p9"/>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5" name="Google Shape;255;p9"/>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6" name="Google Shape;256;p9"/>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7" name="Google Shape;257;p9"/>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8" name="Google Shape;258;p9"/>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59" name="Google Shape;259;p9"/>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0" name="Google Shape;260;p9"/>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1" name="Google Shape;261;p9"/>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2" name="Google Shape;262;p9"/>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3" name="Google Shape;263;p9"/>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4" name="Google Shape;264;p9"/>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5" name="Google Shape;265;p9"/>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6" name="Google Shape;266;p9"/>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7" name="Google Shape;267;p9"/>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8" name="Google Shape;268;p9"/>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9" name="Google Shape;269;p9"/>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0" name="Google Shape;270;p9"/>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1" name="Google Shape;271;p9"/>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2" name="Google Shape;272;p9"/>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3" name="Google Shape;273;p9"/>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4" name="Google Shape;274;p9"/>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5" name="Google Shape;275;p9"/>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6" name="Google Shape;276;p9"/>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7" name="Google Shape;277;p9"/>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8" name="Google Shape;278;p9"/>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9" name="Google Shape;279;p9"/>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0" name="Google Shape;280;p9"/>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1" name="Google Shape;281;p9"/>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2" name="Google Shape;282;p9"/>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3" name="Google Shape;283;p9"/>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284" name="Google Shape;284;p9"/>
            <p:cNvGrpSpPr/>
            <p:nvPr/>
          </p:nvGrpSpPr>
          <p:grpSpPr>
            <a:xfrm>
              <a:off x="-123" y="-16138"/>
              <a:ext cx="9144384" cy="429754"/>
              <a:chOff x="-121" y="4711511"/>
              <a:chExt cx="9192183" cy="432000"/>
            </a:xfrm>
          </p:grpSpPr>
          <p:sp>
            <p:nvSpPr>
              <p:cNvPr id="285" name="Google Shape;285;p9"/>
              <p:cNvSpPr/>
              <p:nvPr/>
            </p:nvSpPr>
            <p:spPr>
              <a:xfrm rot="5400000">
                <a:off x="235779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6" name="Google Shape;286;p9"/>
              <p:cNvSpPr/>
              <p:nvPr/>
            </p:nvSpPr>
            <p:spPr>
              <a:xfrm rot="5400000">
                <a:off x="214179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7" name="Google Shape;287;p9"/>
              <p:cNvSpPr/>
              <p:nvPr/>
            </p:nvSpPr>
            <p:spPr>
              <a:xfrm rot="5400000">
                <a:off x="1930851"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 name="Google Shape;288;p9"/>
              <p:cNvSpPr/>
              <p:nvPr/>
            </p:nvSpPr>
            <p:spPr>
              <a:xfrm flipH="1" rot="5400000">
                <a:off x="171484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9" name="Google Shape;289;p9"/>
              <p:cNvSpPr/>
              <p:nvPr/>
            </p:nvSpPr>
            <p:spPr>
              <a:xfrm flipH="1" rot="5400000">
                <a:off x="1498840"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0" name="Google Shape;290;p9"/>
              <p:cNvSpPr/>
              <p:nvPr/>
            </p:nvSpPr>
            <p:spPr>
              <a:xfrm flipH="1" rot="5400000">
                <a:off x="12878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1" name="Google Shape;291;p9"/>
              <p:cNvSpPr/>
              <p:nvPr/>
            </p:nvSpPr>
            <p:spPr>
              <a:xfrm rot="5400000">
                <a:off x="1069779"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2" name="Google Shape;292;p9"/>
              <p:cNvSpPr/>
              <p:nvPr/>
            </p:nvSpPr>
            <p:spPr>
              <a:xfrm rot="5400000">
                <a:off x="853773"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3" name="Google Shape;293;p9"/>
              <p:cNvSpPr/>
              <p:nvPr/>
            </p:nvSpPr>
            <p:spPr>
              <a:xfrm rot="5400000">
                <a:off x="64283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4" name="Google Shape;294;p9"/>
              <p:cNvSpPr/>
              <p:nvPr/>
            </p:nvSpPr>
            <p:spPr>
              <a:xfrm flipH="1" rot="5400000">
                <a:off x="426826"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5" name="Google Shape;295;p9"/>
              <p:cNvSpPr/>
              <p:nvPr/>
            </p:nvSpPr>
            <p:spPr>
              <a:xfrm flipH="1" rot="5400000">
                <a:off x="210821"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6" name="Google Shape;296;p9"/>
              <p:cNvSpPr/>
              <p:nvPr/>
            </p:nvSpPr>
            <p:spPr>
              <a:xfrm flipH="1" rot="5400000">
                <a:off x="-121"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7" name="Google Shape;297;p9"/>
              <p:cNvSpPr/>
              <p:nvPr/>
            </p:nvSpPr>
            <p:spPr>
              <a:xfrm rot="5400000">
                <a:off x="4285264"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8" name="Google Shape;298;p9"/>
              <p:cNvSpPr/>
              <p:nvPr/>
            </p:nvSpPr>
            <p:spPr>
              <a:xfrm rot="5400000">
                <a:off x="4074322"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9" name="Google Shape;299;p9"/>
              <p:cNvSpPr/>
              <p:nvPr/>
            </p:nvSpPr>
            <p:spPr>
              <a:xfrm flipH="1" rot="5400000">
                <a:off x="385831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0" name="Google Shape;300;p9"/>
              <p:cNvSpPr/>
              <p:nvPr/>
            </p:nvSpPr>
            <p:spPr>
              <a:xfrm flipH="1" rot="5400000">
                <a:off x="364231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1" name="Google Shape;301;p9"/>
              <p:cNvSpPr/>
              <p:nvPr/>
            </p:nvSpPr>
            <p:spPr>
              <a:xfrm flipH="1" rot="5400000">
                <a:off x="34313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2" name="Google Shape;302;p9"/>
              <p:cNvSpPr/>
              <p:nvPr/>
            </p:nvSpPr>
            <p:spPr>
              <a:xfrm rot="5400000">
                <a:off x="3213250"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3" name="Google Shape;303;p9"/>
              <p:cNvSpPr/>
              <p:nvPr/>
            </p:nvSpPr>
            <p:spPr>
              <a:xfrm rot="5400000">
                <a:off x="2997245"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4" name="Google Shape;304;p9"/>
              <p:cNvSpPr/>
              <p:nvPr/>
            </p:nvSpPr>
            <p:spPr>
              <a:xfrm rot="5400000">
                <a:off x="278630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5" name="Google Shape;305;p9"/>
              <p:cNvSpPr/>
              <p:nvPr/>
            </p:nvSpPr>
            <p:spPr>
              <a:xfrm flipH="1" rot="5400000">
                <a:off x="2570298"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6" name="Google Shape;306;p9"/>
              <p:cNvSpPr/>
              <p:nvPr/>
            </p:nvSpPr>
            <p:spPr>
              <a:xfrm rot="5400000">
                <a:off x="492726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7" name="Google Shape;307;p9"/>
              <p:cNvSpPr/>
              <p:nvPr/>
            </p:nvSpPr>
            <p:spPr>
              <a:xfrm flipH="1" rot="5400000">
                <a:off x="47112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8" name="Google Shape;308;p9"/>
              <p:cNvSpPr/>
              <p:nvPr/>
            </p:nvSpPr>
            <p:spPr>
              <a:xfrm flipH="1" rot="5400000">
                <a:off x="449525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09" name="Google Shape;309;p9"/>
              <p:cNvSpPr/>
              <p:nvPr/>
            </p:nvSpPr>
            <p:spPr>
              <a:xfrm rot="5400000">
                <a:off x="620212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0" name="Google Shape;310;p9"/>
              <p:cNvSpPr/>
              <p:nvPr/>
            </p:nvSpPr>
            <p:spPr>
              <a:xfrm rot="5400000">
                <a:off x="5986118"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1" name="Google Shape;311;p9"/>
              <p:cNvSpPr/>
              <p:nvPr/>
            </p:nvSpPr>
            <p:spPr>
              <a:xfrm rot="5400000">
                <a:off x="5775176"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2" name="Google Shape;312;p9"/>
              <p:cNvSpPr/>
              <p:nvPr/>
            </p:nvSpPr>
            <p:spPr>
              <a:xfrm flipH="1" rot="5400000">
                <a:off x="5559170"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3" name="Google Shape;313;p9"/>
              <p:cNvSpPr/>
              <p:nvPr/>
            </p:nvSpPr>
            <p:spPr>
              <a:xfrm flipH="1" rot="5400000">
                <a:off x="5343165"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4" name="Google Shape;314;p9"/>
              <p:cNvSpPr/>
              <p:nvPr/>
            </p:nvSpPr>
            <p:spPr>
              <a:xfrm flipH="1" rot="5400000">
                <a:off x="51322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5" name="Google Shape;315;p9"/>
              <p:cNvSpPr/>
              <p:nvPr/>
            </p:nvSpPr>
            <p:spPr>
              <a:xfrm rot="5400000">
                <a:off x="8129589"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6" name="Google Shape;316;p9"/>
              <p:cNvSpPr/>
              <p:nvPr/>
            </p:nvSpPr>
            <p:spPr>
              <a:xfrm rot="5400000">
                <a:off x="7918647"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7" name="Google Shape;317;p9"/>
              <p:cNvSpPr/>
              <p:nvPr/>
            </p:nvSpPr>
            <p:spPr>
              <a:xfrm flipH="1" rot="5400000">
                <a:off x="770264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8" name="Google Shape;318;p9"/>
              <p:cNvSpPr/>
              <p:nvPr/>
            </p:nvSpPr>
            <p:spPr>
              <a:xfrm flipH="1" rot="5400000">
                <a:off x="7486637"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19" name="Google Shape;319;p9"/>
              <p:cNvSpPr/>
              <p:nvPr/>
            </p:nvSpPr>
            <p:spPr>
              <a:xfrm flipH="1" rot="5400000">
                <a:off x="7275695"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0" name="Google Shape;320;p9"/>
              <p:cNvSpPr/>
              <p:nvPr/>
            </p:nvSpPr>
            <p:spPr>
              <a:xfrm rot="5400000">
                <a:off x="7057575"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1" name="Google Shape;321;p9"/>
              <p:cNvSpPr/>
              <p:nvPr/>
            </p:nvSpPr>
            <p:spPr>
              <a:xfrm rot="5400000">
                <a:off x="6841570" y="4927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2" name="Google Shape;322;p9"/>
              <p:cNvSpPr/>
              <p:nvPr/>
            </p:nvSpPr>
            <p:spPr>
              <a:xfrm rot="5400000">
                <a:off x="6630628"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3" name="Google Shape;323;p9"/>
              <p:cNvSpPr/>
              <p:nvPr/>
            </p:nvSpPr>
            <p:spPr>
              <a:xfrm flipH="1" rot="5400000">
                <a:off x="6414623"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4" name="Google Shape;324;p9"/>
              <p:cNvSpPr/>
              <p:nvPr/>
            </p:nvSpPr>
            <p:spPr>
              <a:xfrm rot="5400000">
                <a:off x="8771593" y="471153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5" name="Google Shape;325;p9"/>
              <p:cNvSpPr/>
              <p:nvPr/>
            </p:nvSpPr>
            <p:spPr>
              <a:xfrm flipH="1" rot="5400000">
                <a:off x="8555587"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6" name="Google Shape;326;p9"/>
              <p:cNvSpPr/>
              <p:nvPr/>
            </p:nvSpPr>
            <p:spPr>
              <a:xfrm flipH="1" rot="5400000">
                <a:off x="8339582" y="4711511"/>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27" name="Google Shape;327;p9"/>
              <p:cNvSpPr/>
              <p:nvPr/>
            </p:nvSpPr>
            <p:spPr>
              <a:xfrm flipH="1" rot="5400000">
                <a:off x="8976062" y="4927492"/>
                <a:ext cx="216000" cy="21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
        <p:nvSpPr>
          <p:cNvPr id="328" name="Google Shape;328;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29" name="Google Shape;32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0" name="Shape 330"/>
        <p:cNvGrpSpPr/>
        <p:nvPr/>
      </p:nvGrpSpPr>
      <p:grpSpPr>
        <a:xfrm>
          <a:off x="0" y="0"/>
          <a:ext cx="0" cy="0"/>
          <a:chOff x="0" y="0"/>
          <a:chExt cx="0" cy="0"/>
        </a:xfrm>
      </p:grpSpPr>
      <p:sp>
        <p:nvSpPr>
          <p:cNvPr id="331" name="Google Shape;331;p10"/>
          <p:cNvSpPr/>
          <p:nvPr>
            <p:ph idx="2" type="pic"/>
          </p:nvPr>
        </p:nvSpPr>
        <p:spPr>
          <a:xfrm>
            <a:off x="0" y="0"/>
            <a:ext cx="9144000" cy="5143500"/>
          </a:xfrm>
          <a:prstGeom prst="rect">
            <a:avLst/>
          </a:prstGeom>
          <a:noFill/>
          <a:ln>
            <a:noFill/>
          </a:ln>
        </p:spPr>
      </p:sp>
      <p:sp>
        <p:nvSpPr>
          <p:cNvPr id="332" name="Google Shape;332;p10"/>
          <p:cNvSpPr txBox="1"/>
          <p:nvPr>
            <p:ph type="title"/>
          </p:nvPr>
        </p:nvSpPr>
        <p:spPr>
          <a:xfrm>
            <a:off x="720000" y="4014450"/>
            <a:ext cx="7704000" cy="572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Font typeface="Big Shoulders Text"/>
              <a:buNone/>
              <a:defRPr>
                <a:latin typeface="Big Shoulders Text"/>
                <a:ea typeface="Big Shoulders Text"/>
                <a:cs typeface="Big Shoulders Text"/>
                <a:sym typeface="Big Shoulders Text"/>
              </a:defRPr>
            </a:lvl2pPr>
            <a:lvl3pPr lvl="2" rtl="0" algn="ctr">
              <a:spcBef>
                <a:spcPts val="0"/>
              </a:spcBef>
              <a:spcAft>
                <a:spcPts val="0"/>
              </a:spcAft>
              <a:buSzPts val="3000"/>
              <a:buFont typeface="Big Shoulders Text"/>
              <a:buNone/>
              <a:defRPr>
                <a:latin typeface="Big Shoulders Text"/>
                <a:ea typeface="Big Shoulders Text"/>
                <a:cs typeface="Big Shoulders Text"/>
                <a:sym typeface="Big Shoulders Text"/>
              </a:defRPr>
            </a:lvl3pPr>
            <a:lvl4pPr lvl="3" rtl="0" algn="ctr">
              <a:spcBef>
                <a:spcPts val="0"/>
              </a:spcBef>
              <a:spcAft>
                <a:spcPts val="0"/>
              </a:spcAft>
              <a:buSzPts val="3000"/>
              <a:buFont typeface="Big Shoulders Text"/>
              <a:buNone/>
              <a:defRPr>
                <a:latin typeface="Big Shoulders Text"/>
                <a:ea typeface="Big Shoulders Text"/>
                <a:cs typeface="Big Shoulders Text"/>
                <a:sym typeface="Big Shoulders Text"/>
              </a:defRPr>
            </a:lvl4pPr>
            <a:lvl5pPr lvl="4" rtl="0" algn="ctr">
              <a:spcBef>
                <a:spcPts val="0"/>
              </a:spcBef>
              <a:spcAft>
                <a:spcPts val="0"/>
              </a:spcAft>
              <a:buSzPts val="3000"/>
              <a:buFont typeface="Big Shoulders Text"/>
              <a:buNone/>
              <a:defRPr>
                <a:latin typeface="Big Shoulders Text"/>
                <a:ea typeface="Big Shoulders Text"/>
                <a:cs typeface="Big Shoulders Text"/>
                <a:sym typeface="Big Shoulders Text"/>
              </a:defRPr>
            </a:lvl5pPr>
            <a:lvl6pPr lvl="5" rtl="0" algn="ctr">
              <a:spcBef>
                <a:spcPts val="0"/>
              </a:spcBef>
              <a:spcAft>
                <a:spcPts val="0"/>
              </a:spcAft>
              <a:buSzPts val="3000"/>
              <a:buFont typeface="Big Shoulders Text"/>
              <a:buNone/>
              <a:defRPr>
                <a:latin typeface="Big Shoulders Text"/>
                <a:ea typeface="Big Shoulders Text"/>
                <a:cs typeface="Big Shoulders Text"/>
                <a:sym typeface="Big Shoulders Text"/>
              </a:defRPr>
            </a:lvl6pPr>
            <a:lvl7pPr lvl="6" rtl="0" algn="ctr">
              <a:spcBef>
                <a:spcPts val="0"/>
              </a:spcBef>
              <a:spcAft>
                <a:spcPts val="0"/>
              </a:spcAft>
              <a:buSzPts val="3000"/>
              <a:buFont typeface="Big Shoulders Text"/>
              <a:buNone/>
              <a:defRPr>
                <a:latin typeface="Big Shoulders Text"/>
                <a:ea typeface="Big Shoulders Text"/>
                <a:cs typeface="Big Shoulders Text"/>
                <a:sym typeface="Big Shoulders Text"/>
              </a:defRPr>
            </a:lvl7pPr>
            <a:lvl8pPr lvl="7" rtl="0" algn="ctr">
              <a:spcBef>
                <a:spcPts val="0"/>
              </a:spcBef>
              <a:spcAft>
                <a:spcPts val="0"/>
              </a:spcAft>
              <a:buSzPts val="3000"/>
              <a:buFont typeface="Big Shoulders Text"/>
              <a:buNone/>
              <a:defRPr>
                <a:latin typeface="Big Shoulders Text"/>
                <a:ea typeface="Big Shoulders Text"/>
                <a:cs typeface="Big Shoulders Text"/>
                <a:sym typeface="Big Shoulders Text"/>
              </a:defRPr>
            </a:lvl8pPr>
            <a:lvl9pPr lvl="8" rtl="0" algn="ctr">
              <a:spcBef>
                <a:spcPts val="0"/>
              </a:spcBef>
              <a:spcAft>
                <a:spcPts val="0"/>
              </a:spcAft>
              <a:buSzPts val="3000"/>
              <a:buFont typeface="Big Shoulders Text"/>
              <a:buNone/>
              <a:defRPr>
                <a:latin typeface="Big Shoulders Text"/>
                <a:ea typeface="Big Shoulders Text"/>
                <a:cs typeface="Big Shoulders Text"/>
                <a:sym typeface="Big Shoulders Tex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Big Shoulders Text"/>
              <a:buNone/>
              <a:defRPr b="1" sz="3000">
                <a:solidFill>
                  <a:schemeClr val="lt1"/>
                </a:solidFill>
                <a:latin typeface="Big Shoulders Text"/>
                <a:ea typeface="Big Shoulders Text"/>
                <a:cs typeface="Big Shoulders Text"/>
                <a:sym typeface="Big Shoulders Text"/>
              </a:defRPr>
            </a:lvl1pPr>
            <a:lvl2pPr lvl="1" rt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2pPr>
            <a:lvl3pPr lvl="2" rt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3pPr>
            <a:lvl4pPr lvl="3" rt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4pPr>
            <a:lvl5pPr lvl="4" rt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5pPr>
            <a:lvl6pPr lvl="5" rt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6pPr>
            <a:lvl7pPr lvl="6" rt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7pPr>
            <a:lvl8pPr lvl="7" rt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8pPr>
            <a:lvl9pPr lvl="8" rtl="0">
              <a:spcBef>
                <a:spcPts val="0"/>
              </a:spcBef>
              <a:spcAft>
                <a:spcPts val="0"/>
              </a:spcAft>
              <a:buClr>
                <a:schemeClr val="lt1"/>
              </a:buClr>
              <a:buSzPts val="3000"/>
              <a:buFont typeface="Raleway"/>
              <a:buNone/>
              <a:defRPr b="1" sz="3000">
                <a:solidFill>
                  <a:schemeClr val="lt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lnSpc>
                <a:spcPct val="100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3" name="Shape 843"/>
        <p:cNvGrpSpPr/>
        <p:nvPr/>
      </p:nvGrpSpPr>
      <p:grpSpPr>
        <a:xfrm>
          <a:off x="0" y="0"/>
          <a:ext cx="0" cy="0"/>
          <a:chOff x="0" y="0"/>
          <a:chExt cx="0" cy="0"/>
        </a:xfrm>
      </p:grpSpPr>
      <p:sp>
        <p:nvSpPr>
          <p:cNvPr id="844" name="Google Shape;844;p27"/>
          <p:cNvSpPr txBox="1"/>
          <p:nvPr>
            <p:ph type="ctrTitle"/>
          </p:nvPr>
        </p:nvSpPr>
        <p:spPr>
          <a:xfrm>
            <a:off x="1995875" y="2730475"/>
            <a:ext cx="4263300" cy="11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FORMULA </a:t>
            </a:r>
            <a:r>
              <a:rPr i="1" lang="en"/>
              <a:t>D1Y</a:t>
            </a:r>
            <a:endParaRPr b="0" i="1">
              <a:solidFill>
                <a:schemeClr val="dk2"/>
              </a:solidFill>
            </a:endParaRPr>
          </a:p>
        </p:txBody>
      </p:sp>
      <p:sp>
        <p:nvSpPr>
          <p:cNvPr id="845" name="Google Shape;845;p27"/>
          <p:cNvSpPr txBox="1"/>
          <p:nvPr>
            <p:ph idx="1" type="subTitle"/>
          </p:nvPr>
        </p:nvSpPr>
        <p:spPr>
          <a:xfrm>
            <a:off x="1995875" y="4092200"/>
            <a:ext cx="3691800" cy="5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 Forest, Vickie, Cindy</a:t>
            </a:r>
            <a:endParaRPr/>
          </a:p>
        </p:txBody>
      </p:sp>
      <p:pic>
        <p:nvPicPr>
          <p:cNvPr id="846" name="Google Shape;846;p27"/>
          <p:cNvPicPr preferRelativeResize="0"/>
          <p:nvPr/>
        </p:nvPicPr>
        <p:blipFill rotWithShape="1">
          <a:blip r:embed="rId3">
            <a:alphaModFix/>
          </a:blip>
          <a:srcRect b="50801" l="4679" r="23661" t="23303"/>
          <a:stretch/>
        </p:blipFill>
        <p:spPr>
          <a:xfrm>
            <a:off x="1651150" y="652000"/>
            <a:ext cx="6297491" cy="2291474"/>
          </a:xfrm>
          <a:prstGeom prst="rect">
            <a:avLst/>
          </a:prstGeom>
          <a:noFill/>
          <a:ln>
            <a:noFill/>
          </a:ln>
        </p:spPr>
      </p:pic>
      <p:sp>
        <p:nvSpPr>
          <p:cNvPr id="847" name="Google Shape;847;p27"/>
          <p:cNvSpPr/>
          <p:nvPr/>
        </p:nvSpPr>
        <p:spPr>
          <a:xfrm>
            <a:off x="498925" y="-90600"/>
            <a:ext cx="417300" cy="52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Learned -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8" name="Google Shape;928;p36"/>
          <p:cNvSpPr txBox="1"/>
          <p:nvPr>
            <p:ph idx="1" type="subTitle"/>
          </p:nvPr>
        </p:nvSpPr>
        <p:spPr>
          <a:xfrm>
            <a:off x="720125" y="1387925"/>
            <a:ext cx="4477800" cy="2707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From 1950 to 2023, drivers from US, UK, France, Italy decreased overall, and drivers from Germany and Brazil slightly increased</a:t>
            </a:r>
            <a:endParaRPr sz="1500"/>
          </a:p>
          <a:p>
            <a:pPr indent="-323850" lvl="0" marL="457200" rtl="0" algn="l">
              <a:spcBef>
                <a:spcPts val="0"/>
              </a:spcBef>
              <a:spcAft>
                <a:spcPts val="0"/>
              </a:spcAft>
              <a:buSzPts val="1500"/>
              <a:buChar char="-"/>
            </a:pPr>
            <a:r>
              <a:rPr lang="en" sz="1500"/>
              <a:t>Lewis Hamilton has the most Pole Positions and most Race Wins (GOAT :D)</a:t>
            </a:r>
            <a:endParaRPr sz="1500"/>
          </a:p>
          <a:p>
            <a:pPr indent="-323850" lvl="0" marL="457200" rtl="0" algn="l">
              <a:spcBef>
                <a:spcPts val="0"/>
              </a:spcBef>
              <a:spcAft>
                <a:spcPts val="0"/>
              </a:spcAft>
              <a:buSzPts val="1500"/>
              <a:buChar char="-"/>
            </a:pPr>
            <a:r>
              <a:rPr lang="en" sz="1500"/>
              <a:t>Out of </a:t>
            </a:r>
            <a:r>
              <a:rPr lang="en" sz="1500"/>
              <a:t>868 F1 drivers, the most common nationalities are the United Kingdom, United States, and Italy</a:t>
            </a:r>
            <a:endParaRPr sz="1500"/>
          </a:p>
          <a:p>
            <a:pPr indent="0" lvl="0" marL="0" rtl="0" algn="l">
              <a:spcBef>
                <a:spcPts val="0"/>
              </a:spcBef>
              <a:spcAft>
                <a:spcPts val="0"/>
              </a:spcAft>
              <a:buNone/>
            </a:pPr>
            <a:r>
              <a:t/>
            </a:r>
            <a:endParaRPr sz="1500"/>
          </a:p>
        </p:txBody>
      </p:sp>
      <p:pic>
        <p:nvPicPr>
          <p:cNvPr id="929" name="Google Shape;929;p36"/>
          <p:cNvPicPr preferRelativeResize="0"/>
          <p:nvPr/>
        </p:nvPicPr>
        <p:blipFill>
          <a:blip r:embed="rId3">
            <a:alphaModFix/>
          </a:blip>
          <a:stretch>
            <a:fillRect/>
          </a:stretch>
        </p:blipFill>
        <p:spPr>
          <a:xfrm>
            <a:off x="5551625" y="2376451"/>
            <a:ext cx="3287578" cy="1849262"/>
          </a:xfrm>
          <a:prstGeom prst="rect">
            <a:avLst/>
          </a:prstGeom>
          <a:noFill/>
          <a:ln>
            <a:noFill/>
          </a:ln>
        </p:spPr>
      </p:pic>
      <p:pic>
        <p:nvPicPr>
          <p:cNvPr id="930" name="Google Shape;930;p36"/>
          <p:cNvPicPr preferRelativeResize="0"/>
          <p:nvPr/>
        </p:nvPicPr>
        <p:blipFill rotWithShape="1">
          <a:blip r:embed="rId4">
            <a:alphaModFix/>
          </a:blip>
          <a:srcRect b="21366" l="0" r="0" t="39247"/>
          <a:stretch/>
        </p:blipFill>
        <p:spPr>
          <a:xfrm>
            <a:off x="5571625" y="961575"/>
            <a:ext cx="3247576" cy="1279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Applications</a:t>
            </a:r>
            <a:endParaRPr>
              <a:solidFill>
                <a:schemeClr val="dk2"/>
              </a:solidFill>
            </a:endParaRPr>
          </a:p>
        </p:txBody>
      </p:sp>
      <p:sp>
        <p:nvSpPr>
          <p:cNvPr id="936" name="Google Shape;936;p37"/>
          <p:cNvSpPr txBox="1"/>
          <p:nvPr>
            <p:ph idx="3" type="subTitle"/>
          </p:nvPr>
        </p:nvSpPr>
        <p:spPr>
          <a:xfrm>
            <a:off x="720000" y="1197425"/>
            <a:ext cx="4164600" cy="2993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Creating an application</a:t>
            </a:r>
            <a:endParaRPr sz="1500"/>
          </a:p>
          <a:p>
            <a:pPr indent="-323850" lvl="0" marL="457200" rtl="0" algn="l">
              <a:spcBef>
                <a:spcPts val="0"/>
              </a:spcBef>
              <a:spcAft>
                <a:spcPts val="0"/>
              </a:spcAft>
              <a:buSzPts val="1500"/>
              <a:buChar char="-"/>
            </a:pPr>
            <a:r>
              <a:rPr lang="en" sz="1500"/>
              <a:t>Branch out to other levels of motorsport (include different cars to customize, including IndyCar and NASCAR and WEC)</a:t>
            </a:r>
            <a:endParaRPr sz="1500"/>
          </a:p>
          <a:p>
            <a:pPr indent="-323850" lvl="0" marL="457200" rtl="0" algn="l">
              <a:spcBef>
                <a:spcPts val="0"/>
              </a:spcBef>
              <a:spcAft>
                <a:spcPts val="0"/>
              </a:spcAft>
              <a:buSzPts val="1500"/>
              <a:buChar char="-"/>
            </a:pPr>
            <a:r>
              <a:rPr lang="en" sz="1500"/>
              <a:t>Create </a:t>
            </a:r>
            <a:r>
              <a:rPr lang="en" sz="1500"/>
              <a:t>data analyses on lower level Formula 2 drivers and likelihood of making it to Formula 1</a:t>
            </a:r>
            <a:endParaRPr sz="1500"/>
          </a:p>
          <a:p>
            <a:pPr indent="-323850" lvl="0" marL="457200" rtl="0" algn="l">
              <a:spcBef>
                <a:spcPts val="0"/>
              </a:spcBef>
              <a:spcAft>
                <a:spcPts val="0"/>
              </a:spcAft>
              <a:buSzPts val="1500"/>
              <a:buChar char="-"/>
            </a:pPr>
            <a:r>
              <a:rPr lang="en" sz="1500"/>
              <a:t>Branch out to using testing other personality types besides Myers-Briggs test, such as the Enneagram test or the Big Five</a:t>
            </a:r>
            <a:endParaRPr sz="1500"/>
          </a:p>
        </p:txBody>
      </p:sp>
      <p:grpSp>
        <p:nvGrpSpPr>
          <p:cNvPr id="937" name="Google Shape;937;p37"/>
          <p:cNvGrpSpPr/>
          <p:nvPr/>
        </p:nvGrpSpPr>
        <p:grpSpPr>
          <a:xfrm>
            <a:off x="7548464" y="1866736"/>
            <a:ext cx="953234" cy="1410036"/>
            <a:chOff x="-1575775" y="3238300"/>
            <a:chExt cx="258350" cy="293025"/>
          </a:xfrm>
        </p:grpSpPr>
        <p:sp>
          <p:nvSpPr>
            <p:cNvPr id="938" name="Google Shape;938;p37"/>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3" name="Google Shape;943;p37"/>
          <p:cNvPicPr preferRelativeResize="0"/>
          <p:nvPr/>
        </p:nvPicPr>
        <p:blipFill>
          <a:blip r:embed="rId3">
            <a:alphaModFix/>
          </a:blip>
          <a:stretch>
            <a:fillRect/>
          </a:stretch>
        </p:blipFill>
        <p:spPr>
          <a:xfrm>
            <a:off x="5161791" y="1217600"/>
            <a:ext cx="2078985" cy="2708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28"/>
          <p:cNvSpPr txBox="1"/>
          <p:nvPr>
            <p:ph idx="1" type="subTitle"/>
          </p:nvPr>
        </p:nvSpPr>
        <p:spPr>
          <a:xfrm>
            <a:off x="922775" y="1271575"/>
            <a:ext cx="3596700" cy="35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Enhancing Race Car Performance and Fan Engagement through Personalized Racing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Overview:</a:t>
            </a:r>
            <a:endParaRPr/>
          </a:p>
          <a:p>
            <a:pPr indent="-304800" lvl="0" marL="457200" rtl="0" algn="l">
              <a:spcBef>
                <a:spcPts val="0"/>
              </a:spcBef>
              <a:spcAft>
                <a:spcPts val="0"/>
              </a:spcAft>
              <a:buSzPts val="1200"/>
              <a:buChar char="●"/>
            </a:pPr>
            <a:r>
              <a:rPr lang="en"/>
              <a:t>F1 is all about performance - but what about </a:t>
            </a:r>
            <a:r>
              <a:rPr b="1" lang="en"/>
              <a:t>the fans</a:t>
            </a:r>
            <a:r>
              <a:rPr lang="en"/>
              <a:t>?</a:t>
            </a:r>
            <a:endParaRPr/>
          </a:p>
          <a:p>
            <a:pPr indent="-304800" lvl="0" marL="457200" rtl="0" algn="l">
              <a:spcBef>
                <a:spcPts val="0"/>
              </a:spcBef>
              <a:spcAft>
                <a:spcPts val="0"/>
              </a:spcAft>
              <a:buSzPts val="1200"/>
              <a:buChar char="●"/>
            </a:pPr>
            <a:r>
              <a:rPr lang="en"/>
              <a:t>Engaging fans and creating personalized experiences are becoming increasingly important aspects for teams (as a stan myself)</a:t>
            </a:r>
            <a:endParaRPr/>
          </a:p>
          <a:p>
            <a:pPr indent="-304800" lvl="0" marL="457200" rtl="0" algn="l">
              <a:spcBef>
                <a:spcPts val="0"/>
              </a:spcBef>
              <a:spcAft>
                <a:spcPts val="0"/>
              </a:spcAft>
              <a:buSzPts val="1200"/>
              <a:buChar char="●"/>
            </a:pPr>
            <a:r>
              <a:rPr lang="en"/>
              <a:t>We aim to address this by </a:t>
            </a:r>
            <a:r>
              <a:rPr b="1" lang="en">
                <a:solidFill>
                  <a:schemeClr val="dk2"/>
                </a:solidFill>
              </a:rPr>
              <a:t>leveraging data science</a:t>
            </a:r>
            <a:r>
              <a:rPr lang="en"/>
              <a:t> and </a:t>
            </a:r>
            <a:r>
              <a:rPr b="1" lang="en">
                <a:solidFill>
                  <a:schemeClr val="dk2"/>
                </a:solidFill>
              </a:rPr>
              <a:t>personality insights</a:t>
            </a:r>
            <a:r>
              <a:rPr lang="en"/>
              <a:t> to c</a:t>
            </a:r>
            <a:r>
              <a:rPr b="1" lang="en">
                <a:solidFill>
                  <a:schemeClr val="dk2"/>
                </a:solidFill>
              </a:rPr>
              <a:t>ustomize race car designs and enhance fan engagement</a:t>
            </a:r>
            <a:endParaRPr b="1">
              <a:solidFill>
                <a:schemeClr val="dk2"/>
              </a:solidFill>
            </a:endParaRPr>
          </a:p>
        </p:txBody>
      </p:sp>
      <p:sp>
        <p:nvSpPr>
          <p:cNvPr id="853" name="Google Shape;853;p28"/>
          <p:cNvSpPr txBox="1"/>
          <p:nvPr>
            <p:ph type="title"/>
          </p:nvPr>
        </p:nvSpPr>
        <p:spPr>
          <a:xfrm>
            <a:off x="922775" y="698875"/>
            <a:ext cx="359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lang="en">
                <a:solidFill>
                  <a:schemeClr val="dk2"/>
                </a:solidFill>
              </a:rPr>
              <a:t>PROBLEM</a:t>
            </a:r>
            <a:endParaRPr>
              <a:solidFill>
                <a:schemeClr val="dk2"/>
              </a:solidFill>
            </a:endParaRPr>
          </a:p>
        </p:txBody>
      </p:sp>
      <p:sp>
        <p:nvSpPr>
          <p:cNvPr id="854" name="Google Shape;854;p28"/>
          <p:cNvSpPr/>
          <p:nvPr/>
        </p:nvSpPr>
        <p:spPr>
          <a:xfrm>
            <a:off x="8063595" y="273650"/>
            <a:ext cx="204600" cy="310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855" name="Google Shape;855;p28"/>
          <p:cNvPicPr preferRelativeResize="0"/>
          <p:nvPr/>
        </p:nvPicPr>
        <p:blipFill>
          <a:blip r:embed="rId3">
            <a:alphaModFix/>
          </a:blip>
          <a:stretch>
            <a:fillRect/>
          </a:stretch>
        </p:blipFill>
        <p:spPr>
          <a:xfrm>
            <a:off x="5156812" y="273650"/>
            <a:ext cx="2906784" cy="1610572"/>
          </a:xfrm>
          <a:prstGeom prst="rect">
            <a:avLst/>
          </a:prstGeom>
          <a:noFill/>
          <a:ln>
            <a:noFill/>
          </a:ln>
        </p:spPr>
      </p:pic>
      <p:pic>
        <p:nvPicPr>
          <p:cNvPr id="856" name="Google Shape;856;p28"/>
          <p:cNvPicPr preferRelativeResize="0"/>
          <p:nvPr/>
        </p:nvPicPr>
        <p:blipFill>
          <a:blip r:embed="rId4">
            <a:alphaModFix/>
          </a:blip>
          <a:stretch>
            <a:fillRect/>
          </a:stretch>
        </p:blipFill>
        <p:spPr>
          <a:xfrm>
            <a:off x="5156812" y="1884221"/>
            <a:ext cx="2906784" cy="1497979"/>
          </a:xfrm>
          <a:prstGeom prst="rect">
            <a:avLst/>
          </a:prstGeom>
          <a:noFill/>
          <a:ln>
            <a:noFill/>
          </a:ln>
        </p:spPr>
      </p:pic>
      <p:pic>
        <p:nvPicPr>
          <p:cNvPr id="857" name="Google Shape;857;p28"/>
          <p:cNvPicPr preferRelativeResize="0"/>
          <p:nvPr/>
        </p:nvPicPr>
        <p:blipFill rotWithShape="1">
          <a:blip r:embed="rId5">
            <a:alphaModFix/>
          </a:blip>
          <a:srcRect b="0" l="0" r="0" t="3446"/>
          <a:stretch/>
        </p:blipFill>
        <p:spPr>
          <a:xfrm>
            <a:off x="4792050" y="3491050"/>
            <a:ext cx="3840899" cy="137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29"/>
          <p:cNvSpPr txBox="1"/>
          <p:nvPr>
            <p:ph type="title"/>
          </p:nvPr>
        </p:nvSpPr>
        <p:spPr>
          <a:xfrm>
            <a:off x="720000" y="185600"/>
            <a:ext cx="601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Details - Python, R, HTML/CSS</a:t>
            </a:r>
            <a:endParaRPr>
              <a:solidFill>
                <a:schemeClr val="dk2"/>
              </a:solidFill>
            </a:endParaRPr>
          </a:p>
        </p:txBody>
      </p:sp>
      <p:sp>
        <p:nvSpPr>
          <p:cNvPr id="863" name="Google Shape;863;p29"/>
          <p:cNvSpPr txBox="1"/>
          <p:nvPr>
            <p:ph idx="3" type="subTitle"/>
          </p:nvPr>
        </p:nvSpPr>
        <p:spPr>
          <a:xfrm>
            <a:off x="720125" y="920850"/>
            <a:ext cx="2435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Analysis</a:t>
            </a:r>
            <a:endParaRPr/>
          </a:p>
        </p:txBody>
      </p:sp>
      <p:sp>
        <p:nvSpPr>
          <p:cNvPr id="864" name="Google Shape;864;p29"/>
          <p:cNvSpPr txBox="1"/>
          <p:nvPr>
            <p:ph idx="4294967295" type="subTitle"/>
          </p:nvPr>
        </p:nvSpPr>
        <p:spPr>
          <a:xfrm>
            <a:off x="720125" y="1525563"/>
            <a:ext cx="24351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using R to analyze a dataset of 868 Formula 1 drivers, we wrangle the data to get top 10 race starters, top 10 drivers by pole positions, top 10 drivers with most wins, drivers’ nationalities, and trend of number of drivers over the decades. </a:t>
            </a:r>
            <a:endParaRPr/>
          </a:p>
        </p:txBody>
      </p:sp>
      <p:sp>
        <p:nvSpPr>
          <p:cNvPr id="865" name="Google Shape;865;p29"/>
          <p:cNvSpPr txBox="1"/>
          <p:nvPr>
            <p:ph idx="4294967295" type="subTitle"/>
          </p:nvPr>
        </p:nvSpPr>
        <p:spPr>
          <a:xfrm>
            <a:off x="3354450" y="1525563"/>
            <a:ext cx="24351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using Javascript and HTML, users can take a personality test to figure out their MBTI, and will be shown a list of drivers with the same personality types.</a:t>
            </a:r>
            <a:endParaRPr/>
          </a:p>
        </p:txBody>
      </p:sp>
      <p:sp>
        <p:nvSpPr>
          <p:cNvPr id="866" name="Google Shape;866;p29"/>
          <p:cNvSpPr txBox="1"/>
          <p:nvPr>
            <p:ph idx="4294967295" type="subTitle"/>
          </p:nvPr>
        </p:nvSpPr>
        <p:spPr>
          <a:xfrm>
            <a:off x="5988774" y="1525563"/>
            <a:ext cx="2435100" cy="16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developed a solution using HTML and Python with different buttons to create a customized race car, including different wheel colors, body colors, and different drivers.</a:t>
            </a:r>
            <a:endParaRPr/>
          </a:p>
        </p:txBody>
      </p:sp>
      <p:sp>
        <p:nvSpPr>
          <p:cNvPr id="867" name="Google Shape;867;p29"/>
          <p:cNvSpPr txBox="1"/>
          <p:nvPr>
            <p:ph idx="4" type="subTitle"/>
          </p:nvPr>
        </p:nvSpPr>
        <p:spPr>
          <a:xfrm>
            <a:off x="5988778" y="920850"/>
            <a:ext cx="2435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Customized Race Car</a:t>
            </a:r>
            <a:endParaRPr/>
          </a:p>
        </p:txBody>
      </p:sp>
      <p:grpSp>
        <p:nvGrpSpPr>
          <p:cNvPr id="868" name="Google Shape;868;p29"/>
          <p:cNvGrpSpPr/>
          <p:nvPr/>
        </p:nvGrpSpPr>
        <p:grpSpPr>
          <a:xfrm>
            <a:off x="6923348" y="366232"/>
            <a:ext cx="256745" cy="211434"/>
            <a:chOff x="-291002" y="4164874"/>
            <a:chExt cx="362276" cy="298340"/>
          </a:xfrm>
        </p:grpSpPr>
        <p:sp>
          <p:nvSpPr>
            <p:cNvPr id="869" name="Google Shape;869;p29"/>
            <p:cNvSpPr/>
            <p:nvPr/>
          </p:nvSpPr>
          <p:spPr>
            <a:xfrm>
              <a:off x="-269699" y="4431251"/>
              <a:ext cx="74587" cy="31963"/>
            </a:xfrm>
            <a:custGeom>
              <a:rect b="b" l="l" r="r" t="t"/>
              <a:pathLst>
                <a:path extrusionOk="0" h="31963" w="74587">
                  <a:moveTo>
                    <a:pt x="0" y="0"/>
                  </a:moveTo>
                  <a:lnTo>
                    <a:pt x="74587" y="0"/>
                  </a:lnTo>
                  <a:lnTo>
                    <a:pt x="74587" y="31963"/>
                  </a:lnTo>
                  <a:lnTo>
                    <a:pt x="0" y="3196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29"/>
            <p:cNvSpPr/>
            <p:nvPr/>
          </p:nvSpPr>
          <p:spPr>
            <a:xfrm>
              <a:off x="-24634" y="4431251"/>
              <a:ext cx="74587" cy="31963"/>
            </a:xfrm>
            <a:custGeom>
              <a:rect b="b" l="l" r="r" t="t"/>
              <a:pathLst>
                <a:path extrusionOk="0" h="31963" w="74587">
                  <a:moveTo>
                    <a:pt x="0" y="0"/>
                  </a:moveTo>
                  <a:lnTo>
                    <a:pt x="74587" y="0"/>
                  </a:lnTo>
                  <a:lnTo>
                    <a:pt x="74587" y="31963"/>
                  </a:lnTo>
                  <a:lnTo>
                    <a:pt x="0" y="3196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29"/>
            <p:cNvSpPr/>
            <p:nvPr/>
          </p:nvSpPr>
          <p:spPr>
            <a:xfrm>
              <a:off x="-77909" y="4239461"/>
              <a:ext cx="42624" cy="21312"/>
            </a:xfrm>
            <a:custGeom>
              <a:rect b="b" l="l" r="r" t="t"/>
              <a:pathLst>
                <a:path extrusionOk="0" h="21312" w="42624">
                  <a:moveTo>
                    <a:pt x="0" y="21312"/>
                  </a:moveTo>
                  <a:lnTo>
                    <a:pt x="42624" y="21312"/>
                  </a:lnTo>
                  <a:cubicBezTo>
                    <a:pt x="42624" y="9557"/>
                    <a:pt x="33067" y="0"/>
                    <a:pt x="21312" y="0"/>
                  </a:cubicBezTo>
                  <a:cubicBezTo>
                    <a:pt x="9566" y="0"/>
                    <a:pt x="0" y="9557"/>
                    <a:pt x="0" y="21312"/>
                  </a:cubicBezTo>
                  <a:lnTo>
                    <a:pt x="0" y="2131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29"/>
            <p:cNvSpPr/>
            <p:nvPr/>
          </p:nvSpPr>
          <p:spPr>
            <a:xfrm>
              <a:off x="-263840" y="4164874"/>
              <a:ext cx="307944" cy="96125"/>
            </a:xfrm>
            <a:custGeom>
              <a:rect b="b" l="l" r="r" t="t"/>
              <a:pathLst>
                <a:path extrusionOk="0" h="96125" w="307944">
                  <a:moveTo>
                    <a:pt x="164619" y="95900"/>
                  </a:moveTo>
                  <a:cubicBezTo>
                    <a:pt x="164619" y="72399"/>
                    <a:pt x="183742" y="53275"/>
                    <a:pt x="207243" y="53275"/>
                  </a:cubicBezTo>
                  <a:cubicBezTo>
                    <a:pt x="230744" y="53275"/>
                    <a:pt x="249867" y="72399"/>
                    <a:pt x="249867" y="95900"/>
                  </a:cubicBezTo>
                  <a:cubicBezTo>
                    <a:pt x="305661" y="95984"/>
                    <a:pt x="303359" y="95711"/>
                    <a:pt x="307944" y="96126"/>
                  </a:cubicBezTo>
                  <a:lnTo>
                    <a:pt x="279104" y="0"/>
                  </a:lnTo>
                  <a:lnTo>
                    <a:pt x="28831" y="0"/>
                  </a:lnTo>
                  <a:lnTo>
                    <a:pt x="0" y="96126"/>
                  </a:lnTo>
                  <a:cubicBezTo>
                    <a:pt x="4812" y="95692"/>
                    <a:pt x="-4047" y="95984"/>
                    <a:pt x="164619" y="95900"/>
                  </a:cubicBezTo>
                  <a:lnTo>
                    <a:pt x="164619" y="959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9"/>
            <p:cNvSpPr/>
            <p:nvPr/>
          </p:nvSpPr>
          <p:spPr>
            <a:xfrm>
              <a:off x="-13973" y="4335361"/>
              <a:ext cx="21302" cy="21302"/>
            </a:xfrm>
            <a:custGeom>
              <a:rect b="b" l="l" r="r" t="t"/>
              <a:pathLst>
                <a:path extrusionOk="0" h="21302" w="21302">
                  <a:moveTo>
                    <a:pt x="21303" y="10651"/>
                  </a:moveTo>
                  <a:cubicBezTo>
                    <a:pt x="21303" y="16538"/>
                    <a:pt x="16538" y="21303"/>
                    <a:pt x="10652" y="21303"/>
                  </a:cubicBezTo>
                  <a:cubicBezTo>
                    <a:pt x="4764" y="21303"/>
                    <a:pt x="0" y="16538"/>
                    <a:pt x="0" y="10651"/>
                  </a:cubicBezTo>
                  <a:cubicBezTo>
                    <a:pt x="0" y="4764"/>
                    <a:pt x="4764" y="0"/>
                    <a:pt x="10652" y="0"/>
                  </a:cubicBezTo>
                  <a:cubicBezTo>
                    <a:pt x="16538" y="0"/>
                    <a:pt x="21303" y="4764"/>
                    <a:pt x="21303" y="10651"/>
                  </a:cubicBezTo>
                  <a:lnTo>
                    <a:pt x="21303" y="1065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9"/>
            <p:cNvSpPr/>
            <p:nvPr/>
          </p:nvSpPr>
          <p:spPr>
            <a:xfrm>
              <a:off x="-227075" y="4335361"/>
              <a:ext cx="21302" cy="21302"/>
            </a:xfrm>
            <a:custGeom>
              <a:rect b="b" l="l" r="r" t="t"/>
              <a:pathLst>
                <a:path extrusionOk="0" h="21302" w="21302">
                  <a:moveTo>
                    <a:pt x="21303" y="10651"/>
                  </a:moveTo>
                  <a:cubicBezTo>
                    <a:pt x="21303" y="16538"/>
                    <a:pt x="16539" y="21303"/>
                    <a:pt x="10652" y="21303"/>
                  </a:cubicBezTo>
                  <a:cubicBezTo>
                    <a:pt x="4764" y="21303"/>
                    <a:pt x="0" y="16538"/>
                    <a:pt x="0" y="10651"/>
                  </a:cubicBezTo>
                  <a:cubicBezTo>
                    <a:pt x="0" y="4764"/>
                    <a:pt x="4764" y="0"/>
                    <a:pt x="10652" y="0"/>
                  </a:cubicBezTo>
                  <a:cubicBezTo>
                    <a:pt x="16539" y="0"/>
                    <a:pt x="21303" y="4764"/>
                    <a:pt x="21303" y="10651"/>
                  </a:cubicBezTo>
                  <a:lnTo>
                    <a:pt x="21303" y="1065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9"/>
            <p:cNvSpPr/>
            <p:nvPr/>
          </p:nvSpPr>
          <p:spPr>
            <a:xfrm>
              <a:off x="-291002" y="4282076"/>
              <a:ext cx="362276" cy="127862"/>
            </a:xfrm>
            <a:custGeom>
              <a:rect b="b" l="l" r="r" t="t"/>
              <a:pathLst>
                <a:path extrusionOk="0" h="127862" w="362276">
                  <a:moveTo>
                    <a:pt x="330304" y="0"/>
                  </a:moveTo>
                  <a:lnTo>
                    <a:pt x="31963" y="0"/>
                  </a:lnTo>
                  <a:cubicBezTo>
                    <a:pt x="14340" y="0"/>
                    <a:pt x="0" y="14340"/>
                    <a:pt x="0" y="31963"/>
                  </a:cubicBezTo>
                  <a:lnTo>
                    <a:pt x="0" y="127863"/>
                  </a:lnTo>
                  <a:lnTo>
                    <a:pt x="362277" y="127863"/>
                  </a:lnTo>
                  <a:lnTo>
                    <a:pt x="362277" y="31963"/>
                  </a:lnTo>
                  <a:cubicBezTo>
                    <a:pt x="362268" y="14340"/>
                    <a:pt x="347927" y="0"/>
                    <a:pt x="330304" y="0"/>
                  </a:cubicBezTo>
                  <a:lnTo>
                    <a:pt x="330304" y="0"/>
                  </a:lnTo>
                  <a:close/>
                  <a:moveTo>
                    <a:pt x="74578" y="95900"/>
                  </a:moveTo>
                  <a:cubicBezTo>
                    <a:pt x="56955" y="95900"/>
                    <a:pt x="42615" y="81559"/>
                    <a:pt x="42615" y="63936"/>
                  </a:cubicBezTo>
                  <a:cubicBezTo>
                    <a:pt x="42615" y="46313"/>
                    <a:pt x="56955" y="31973"/>
                    <a:pt x="74578" y="31973"/>
                  </a:cubicBezTo>
                  <a:cubicBezTo>
                    <a:pt x="92201" y="31973"/>
                    <a:pt x="106542" y="46313"/>
                    <a:pt x="106542" y="63936"/>
                  </a:cubicBezTo>
                  <a:cubicBezTo>
                    <a:pt x="106542" y="81559"/>
                    <a:pt x="92201" y="95900"/>
                    <a:pt x="74578" y="95900"/>
                  </a:cubicBezTo>
                  <a:lnTo>
                    <a:pt x="74578" y="95900"/>
                  </a:lnTo>
                  <a:close/>
                  <a:moveTo>
                    <a:pt x="223753" y="95900"/>
                  </a:moveTo>
                  <a:lnTo>
                    <a:pt x="138514" y="95900"/>
                  </a:lnTo>
                  <a:lnTo>
                    <a:pt x="138514" y="74587"/>
                  </a:lnTo>
                  <a:lnTo>
                    <a:pt x="223753" y="74587"/>
                  </a:lnTo>
                  <a:lnTo>
                    <a:pt x="223753" y="95900"/>
                  </a:lnTo>
                  <a:close/>
                  <a:moveTo>
                    <a:pt x="223753" y="53285"/>
                  </a:moveTo>
                  <a:lnTo>
                    <a:pt x="138514" y="53285"/>
                  </a:lnTo>
                  <a:lnTo>
                    <a:pt x="138514" y="31973"/>
                  </a:lnTo>
                  <a:lnTo>
                    <a:pt x="223753" y="31973"/>
                  </a:lnTo>
                  <a:lnTo>
                    <a:pt x="223753" y="53285"/>
                  </a:lnTo>
                  <a:close/>
                  <a:moveTo>
                    <a:pt x="287680" y="95900"/>
                  </a:moveTo>
                  <a:cubicBezTo>
                    <a:pt x="270056" y="95900"/>
                    <a:pt x="255717" y="81559"/>
                    <a:pt x="255717" y="63936"/>
                  </a:cubicBezTo>
                  <a:cubicBezTo>
                    <a:pt x="255717" y="46313"/>
                    <a:pt x="270056" y="31973"/>
                    <a:pt x="287680" y="31973"/>
                  </a:cubicBezTo>
                  <a:cubicBezTo>
                    <a:pt x="305303" y="31973"/>
                    <a:pt x="319643" y="46313"/>
                    <a:pt x="319643" y="63936"/>
                  </a:cubicBezTo>
                  <a:cubicBezTo>
                    <a:pt x="319643" y="81559"/>
                    <a:pt x="305303" y="95900"/>
                    <a:pt x="287680" y="95900"/>
                  </a:cubicBezTo>
                  <a:lnTo>
                    <a:pt x="287680" y="959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6" name="Google Shape;876;p29"/>
          <p:cNvGrpSpPr/>
          <p:nvPr/>
        </p:nvGrpSpPr>
        <p:grpSpPr>
          <a:xfrm>
            <a:off x="7366039" y="343579"/>
            <a:ext cx="231880" cy="256745"/>
            <a:chOff x="-272142" y="5023394"/>
            <a:chExt cx="327190" cy="362276"/>
          </a:xfrm>
        </p:grpSpPr>
        <p:sp>
          <p:nvSpPr>
            <p:cNvPr id="877" name="Google Shape;877;p29"/>
            <p:cNvSpPr/>
            <p:nvPr/>
          </p:nvSpPr>
          <p:spPr>
            <a:xfrm>
              <a:off x="-165592" y="5215183"/>
              <a:ext cx="63936" cy="63936"/>
            </a:xfrm>
            <a:custGeom>
              <a:rect b="b" l="l" r="r" t="t"/>
              <a:pathLst>
                <a:path extrusionOk="0" h="63936" w="63936">
                  <a:moveTo>
                    <a:pt x="0" y="0"/>
                  </a:moveTo>
                  <a:lnTo>
                    <a:pt x="63936" y="0"/>
                  </a:lnTo>
                  <a:lnTo>
                    <a:pt x="63936" y="63936"/>
                  </a:lnTo>
                  <a:lnTo>
                    <a:pt x="0" y="6393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9"/>
            <p:cNvSpPr/>
            <p:nvPr/>
          </p:nvSpPr>
          <p:spPr>
            <a:xfrm>
              <a:off x="-272142" y="5023394"/>
              <a:ext cx="327190" cy="362276"/>
            </a:xfrm>
            <a:custGeom>
              <a:rect b="b" l="l" r="r" t="t"/>
              <a:pathLst>
                <a:path extrusionOk="0" h="362276" w="327190">
                  <a:moveTo>
                    <a:pt x="252603" y="3123"/>
                  </a:moveTo>
                  <a:lnTo>
                    <a:pt x="237536" y="18189"/>
                  </a:lnTo>
                  <a:lnTo>
                    <a:pt x="251311" y="31963"/>
                  </a:lnTo>
                  <a:lnTo>
                    <a:pt x="205366" y="77908"/>
                  </a:lnTo>
                  <a:lnTo>
                    <a:pt x="166411" y="0"/>
                  </a:lnTo>
                  <a:lnTo>
                    <a:pt x="0" y="0"/>
                  </a:lnTo>
                  <a:lnTo>
                    <a:pt x="0" y="362277"/>
                  </a:lnTo>
                  <a:lnTo>
                    <a:pt x="277038" y="362277"/>
                  </a:lnTo>
                  <a:lnTo>
                    <a:pt x="277038" y="100305"/>
                  </a:lnTo>
                  <a:lnTo>
                    <a:pt x="298350" y="78993"/>
                  </a:lnTo>
                  <a:lnTo>
                    <a:pt x="312124" y="92767"/>
                  </a:lnTo>
                  <a:lnTo>
                    <a:pt x="327191" y="77701"/>
                  </a:lnTo>
                  <a:cubicBezTo>
                    <a:pt x="302246" y="52766"/>
                    <a:pt x="279792" y="30312"/>
                    <a:pt x="252603" y="3123"/>
                  </a:cubicBezTo>
                  <a:lnTo>
                    <a:pt x="252603" y="3123"/>
                  </a:lnTo>
                  <a:close/>
                  <a:moveTo>
                    <a:pt x="42624" y="42624"/>
                  </a:moveTo>
                  <a:lnTo>
                    <a:pt x="117212" y="42624"/>
                  </a:lnTo>
                  <a:lnTo>
                    <a:pt x="138523" y="85248"/>
                  </a:lnTo>
                  <a:lnTo>
                    <a:pt x="42633" y="85248"/>
                  </a:lnTo>
                  <a:lnTo>
                    <a:pt x="42633" y="42624"/>
                  </a:lnTo>
                  <a:close/>
                  <a:moveTo>
                    <a:pt x="231291" y="301463"/>
                  </a:moveTo>
                  <a:lnTo>
                    <a:pt x="216224" y="316530"/>
                  </a:lnTo>
                  <a:lnTo>
                    <a:pt x="176723" y="277028"/>
                  </a:lnTo>
                  <a:lnTo>
                    <a:pt x="100306" y="277028"/>
                  </a:lnTo>
                  <a:lnTo>
                    <a:pt x="60804" y="316530"/>
                  </a:lnTo>
                  <a:lnTo>
                    <a:pt x="45738" y="301463"/>
                  </a:lnTo>
                  <a:lnTo>
                    <a:pt x="85239" y="261962"/>
                  </a:lnTo>
                  <a:lnTo>
                    <a:pt x="85239" y="185544"/>
                  </a:lnTo>
                  <a:lnTo>
                    <a:pt x="45738" y="146043"/>
                  </a:lnTo>
                  <a:lnTo>
                    <a:pt x="60804" y="130976"/>
                  </a:lnTo>
                  <a:lnTo>
                    <a:pt x="100306" y="170478"/>
                  </a:lnTo>
                  <a:lnTo>
                    <a:pt x="176723" y="170478"/>
                  </a:lnTo>
                  <a:lnTo>
                    <a:pt x="216224" y="130976"/>
                  </a:lnTo>
                  <a:lnTo>
                    <a:pt x="231291" y="146043"/>
                  </a:lnTo>
                  <a:lnTo>
                    <a:pt x="191789" y="185544"/>
                  </a:lnTo>
                  <a:lnTo>
                    <a:pt x="191789" y="261962"/>
                  </a:lnTo>
                  <a:lnTo>
                    <a:pt x="231291" y="30146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9" name="Google Shape;879;p29"/>
          <p:cNvGrpSpPr/>
          <p:nvPr/>
        </p:nvGrpSpPr>
        <p:grpSpPr>
          <a:xfrm>
            <a:off x="7783866" y="343568"/>
            <a:ext cx="256745" cy="256745"/>
            <a:chOff x="-291011" y="6797040"/>
            <a:chExt cx="362276" cy="362276"/>
          </a:xfrm>
        </p:grpSpPr>
        <p:sp>
          <p:nvSpPr>
            <p:cNvPr id="880" name="Google Shape;880;p29"/>
            <p:cNvSpPr/>
            <p:nvPr/>
          </p:nvSpPr>
          <p:spPr>
            <a:xfrm>
              <a:off x="-291011" y="6797040"/>
              <a:ext cx="362276" cy="85248"/>
            </a:xfrm>
            <a:custGeom>
              <a:rect b="b" l="l" r="r" t="t"/>
              <a:pathLst>
                <a:path extrusionOk="0" h="85248" w="362276">
                  <a:moveTo>
                    <a:pt x="117202" y="42624"/>
                  </a:moveTo>
                  <a:lnTo>
                    <a:pt x="117202" y="21312"/>
                  </a:lnTo>
                  <a:lnTo>
                    <a:pt x="138514" y="21312"/>
                  </a:lnTo>
                  <a:lnTo>
                    <a:pt x="138514" y="0"/>
                  </a:lnTo>
                  <a:lnTo>
                    <a:pt x="31963" y="0"/>
                  </a:lnTo>
                  <a:lnTo>
                    <a:pt x="31963" y="21312"/>
                  </a:lnTo>
                  <a:lnTo>
                    <a:pt x="53275" y="21312"/>
                  </a:lnTo>
                  <a:lnTo>
                    <a:pt x="53275" y="42624"/>
                  </a:lnTo>
                  <a:lnTo>
                    <a:pt x="0" y="42624"/>
                  </a:lnTo>
                  <a:lnTo>
                    <a:pt x="0" y="85248"/>
                  </a:lnTo>
                  <a:lnTo>
                    <a:pt x="362277" y="85248"/>
                  </a:lnTo>
                  <a:lnTo>
                    <a:pt x="362277" y="42624"/>
                  </a:lnTo>
                  <a:lnTo>
                    <a:pt x="117202" y="426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9"/>
            <p:cNvSpPr/>
            <p:nvPr/>
          </p:nvSpPr>
          <p:spPr>
            <a:xfrm>
              <a:off x="-291011" y="7116692"/>
              <a:ext cx="362276" cy="42624"/>
            </a:xfrm>
            <a:custGeom>
              <a:rect b="b" l="l" r="r" t="t"/>
              <a:pathLst>
                <a:path extrusionOk="0" h="42624" w="362276">
                  <a:moveTo>
                    <a:pt x="0" y="0"/>
                  </a:moveTo>
                  <a:lnTo>
                    <a:pt x="362277" y="0"/>
                  </a:lnTo>
                  <a:lnTo>
                    <a:pt x="362277" y="42624"/>
                  </a:lnTo>
                  <a:lnTo>
                    <a:pt x="0" y="426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9"/>
            <p:cNvSpPr/>
            <p:nvPr/>
          </p:nvSpPr>
          <p:spPr>
            <a:xfrm>
              <a:off x="-269699" y="6902883"/>
              <a:ext cx="27699" cy="192506"/>
            </a:xfrm>
            <a:custGeom>
              <a:rect b="b" l="l" r="r" t="t"/>
              <a:pathLst>
                <a:path extrusionOk="0" h="192506" w="27699">
                  <a:moveTo>
                    <a:pt x="0" y="0"/>
                  </a:moveTo>
                  <a:lnTo>
                    <a:pt x="27699" y="0"/>
                  </a:lnTo>
                  <a:lnTo>
                    <a:pt x="27699" y="192507"/>
                  </a:lnTo>
                  <a:lnTo>
                    <a:pt x="0" y="1925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9"/>
            <p:cNvSpPr/>
            <p:nvPr/>
          </p:nvSpPr>
          <p:spPr>
            <a:xfrm>
              <a:off x="-220688" y="6902883"/>
              <a:ext cx="27699" cy="192506"/>
            </a:xfrm>
            <a:custGeom>
              <a:rect b="b" l="l" r="r" t="t"/>
              <a:pathLst>
                <a:path extrusionOk="0" h="192506" w="27699">
                  <a:moveTo>
                    <a:pt x="0" y="0"/>
                  </a:moveTo>
                  <a:lnTo>
                    <a:pt x="27699" y="0"/>
                  </a:lnTo>
                  <a:lnTo>
                    <a:pt x="27699" y="192507"/>
                  </a:lnTo>
                  <a:lnTo>
                    <a:pt x="0" y="1925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9"/>
            <p:cNvSpPr/>
            <p:nvPr/>
          </p:nvSpPr>
          <p:spPr>
            <a:xfrm>
              <a:off x="-171677" y="6902883"/>
              <a:ext cx="27708" cy="192506"/>
            </a:xfrm>
            <a:custGeom>
              <a:rect b="b" l="l" r="r" t="t"/>
              <a:pathLst>
                <a:path extrusionOk="0" h="192506" w="27708">
                  <a:moveTo>
                    <a:pt x="0" y="0"/>
                  </a:moveTo>
                  <a:lnTo>
                    <a:pt x="27708" y="0"/>
                  </a:lnTo>
                  <a:lnTo>
                    <a:pt x="27708" y="192507"/>
                  </a:lnTo>
                  <a:lnTo>
                    <a:pt x="0" y="1925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9"/>
            <p:cNvSpPr/>
            <p:nvPr/>
          </p:nvSpPr>
          <p:spPr>
            <a:xfrm>
              <a:off x="-122666" y="6902883"/>
              <a:ext cx="27708" cy="192506"/>
            </a:xfrm>
            <a:custGeom>
              <a:rect b="b" l="l" r="r" t="t"/>
              <a:pathLst>
                <a:path extrusionOk="0" h="192506" w="27708">
                  <a:moveTo>
                    <a:pt x="0" y="0"/>
                  </a:moveTo>
                  <a:lnTo>
                    <a:pt x="27709" y="0"/>
                  </a:lnTo>
                  <a:lnTo>
                    <a:pt x="27709" y="192507"/>
                  </a:lnTo>
                  <a:lnTo>
                    <a:pt x="0" y="1925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9"/>
            <p:cNvSpPr/>
            <p:nvPr/>
          </p:nvSpPr>
          <p:spPr>
            <a:xfrm>
              <a:off x="-73645" y="6902883"/>
              <a:ext cx="27708" cy="192506"/>
            </a:xfrm>
            <a:custGeom>
              <a:rect b="b" l="l" r="r" t="t"/>
              <a:pathLst>
                <a:path extrusionOk="0" h="192506" w="27708">
                  <a:moveTo>
                    <a:pt x="0" y="0"/>
                  </a:moveTo>
                  <a:lnTo>
                    <a:pt x="27708" y="0"/>
                  </a:lnTo>
                  <a:lnTo>
                    <a:pt x="27708" y="192507"/>
                  </a:lnTo>
                  <a:lnTo>
                    <a:pt x="0" y="1925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9"/>
            <p:cNvSpPr/>
            <p:nvPr/>
          </p:nvSpPr>
          <p:spPr>
            <a:xfrm>
              <a:off x="-24634" y="6902883"/>
              <a:ext cx="27708" cy="192506"/>
            </a:xfrm>
            <a:custGeom>
              <a:rect b="b" l="l" r="r" t="t"/>
              <a:pathLst>
                <a:path extrusionOk="0" h="192506" w="27708">
                  <a:moveTo>
                    <a:pt x="0" y="0"/>
                  </a:moveTo>
                  <a:lnTo>
                    <a:pt x="27708" y="0"/>
                  </a:lnTo>
                  <a:lnTo>
                    <a:pt x="27708" y="192507"/>
                  </a:lnTo>
                  <a:lnTo>
                    <a:pt x="0" y="1925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29"/>
            <p:cNvSpPr/>
            <p:nvPr/>
          </p:nvSpPr>
          <p:spPr>
            <a:xfrm>
              <a:off x="24376" y="6902883"/>
              <a:ext cx="25576" cy="192506"/>
            </a:xfrm>
            <a:custGeom>
              <a:rect b="b" l="l" r="r" t="t"/>
              <a:pathLst>
                <a:path extrusionOk="0" h="192506" w="25576">
                  <a:moveTo>
                    <a:pt x="0" y="0"/>
                  </a:moveTo>
                  <a:lnTo>
                    <a:pt x="25576" y="0"/>
                  </a:lnTo>
                  <a:lnTo>
                    <a:pt x="25576" y="192507"/>
                  </a:lnTo>
                  <a:lnTo>
                    <a:pt x="0" y="1925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89" name="Google Shape;889;p29"/>
          <p:cNvSpPr txBox="1"/>
          <p:nvPr>
            <p:ph idx="4" type="subTitle"/>
          </p:nvPr>
        </p:nvSpPr>
        <p:spPr>
          <a:xfrm>
            <a:off x="3354453" y="920850"/>
            <a:ext cx="2435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Personality Quiz</a:t>
            </a:r>
            <a:endParaRPr/>
          </a:p>
        </p:txBody>
      </p:sp>
      <p:pic>
        <p:nvPicPr>
          <p:cNvPr id="890" name="Google Shape;890;p29"/>
          <p:cNvPicPr preferRelativeResize="0"/>
          <p:nvPr/>
        </p:nvPicPr>
        <p:blipFill rotWithShape="1">
          <a:blip r:embed="rId3">
            <a:alphaModFix/>
          </a:blip>
          <a:srcRect b="43386" l="0" r="0" t="14285"/>
          <a:stretch/>
        </p:blipFill>
        <p:spPr>
          <a:xfrm>
            <a:off x="3573125" y="3006436"/>
            <a:ext cx="2435100" cy="1373839"/>
          </a:xfrm>
          <a:prstGeom prst="rect">
            <a:avLst/>
          </a:prstGeom>
          <a:noFill/>
          <a:ln>
            <a:noFill/>
          </a:ln>
        </p:spPr>
      </p:pic>
      <p:cxnSp>
        <p:nvCxnSpPr>
          <p:cNvPr id="891" name="Google Shape;891;p29"/>
          <p:cNvCxnSpPr>
            <a:stCxn id="892" idx="1"/>
          </p:cNvCxnSpPr>
          <p:nvPr/>
        </p:nvCxnSpPr>
        <p:spPr>
          <a:xfrm rot="10800000">
            <a:off x="6008225" y="3689450"/>
            <a:ext cx="730200" cy="3900"/>
          </a:xfrm>
          <a:prstGeom prst="straightConnector1">
            <a:avLst/>
          </a:prstGeom>
          <a:noFill/>
          <a:ln cap="flat" cmpd="sng" w="19050">
            <a:solidFill>
              <a:schemeClr val="dk2"/>
            </a:solidFill>
            <a:prstDash val="solid"/>
            <a:round/>
            <a:headEnd len="med" w="med" type="none"/>
            <a:tailEnd len="med" w="med" type="triangle"/>
          </a:ln>
        </p:spPr>
      </p:cxnSp>
      <p:sp>
        <p:nvSpPr>
          <p:cNvPr id="892" name="Google Shape;892;p29"/>
          <p:cNvSpPr txBox="1"/>
          <p:nvPr>
            <p:ph idx="4" type="subTitle"/>
          </p:nvPr>
        </p:nvSpPr>
        <p:spPr>
          <a:xfrm>
            <a:off x="6738425" y="3472400"/>
            <a:ext cx="926700" cy="44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30"/>
          <p:cNvPicPr preferRelativeResize="0"/>
          <p:nvPr/>
        </p:nvPicPr>
        <p:blipFill>
          <a:blip r:embed="rId3">
            <a:alphaModFix/>
          </a:blip>
          <a:stretch>
            <a:fillRect/>
          </a:stretch>
        </p:blipFill>
        <p:spPr>
          <a:xfrm>
            <a:off x="733425" y="747713"/>
            <a:ext cx="7677150" cy="3648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31"/>
          <p:cNvPicPr preferRelativeResize="0"/>
          <p:nvPr/>
        </p:nvPicPr>
        <p:blipFill>
          <a:blip r:embed="rId3">
            <a:alphaModFix/>
          </a:blip>
          <a:stretch>
            <a:fillRect/>
          </a:stretch>
        </p:blipFill>
        <p:spPr>
          <a:xfrm>
            <a:off x="733425" y="719138"/>
            <a:ext cx="7677150" cy="370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32"/>
          <p:cNvPicPr preferRelativeResize="0"/>
          <p:nvPr/>
        </p:nvPicPr>
        <p:blipFill>
          <a:blip r:embed="rId3">
            <a:alphaModFix/>
          </a:blip>
          <a:stretch>
            <a:fillRect/>
          </a:stretch>
        </p:blipFill>
        <p:spPr>
          <a:xfrm>
            <a:off x="1795238" y="582900"/>
            <a:ext cx="5553526" cy="397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33"/>
          <p:cNvPicPr preferRelativeResize="0"/>
          <p:nvPr/>
        </p:nvPicPr>
        <p:blipFill>
          <a:blip r:embed="rId3">
            <a:alphaModFix/>
          </a:blip>
          <a:stretch>
            <a:fillRect/>
          </a:stretch>
        </p:blipFill>
        <p:spPr>
          <a:xfrm>
            <a:off x="1881688" y="665837"/>
            <a:ext cx="5380624" cy="381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34"/>
          <p:cNvPicPr preferRelativeResize="0"/>
          <p:nvPr/>
        </p:nvPicPr>
        <p:blipFill>
          <a:blip r:embed="rId3">
            <a:alphaModFix/>
          </a:blip>
          <a:stretch>
            <a:fillRect/>
          </a:stretch>
        </p:blipFill>
        <p:spPr>
          <a:xfrm>
            <a:off x="810988" y="584612"/>
            <a:ext cx="7522024" cy="3974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35"/>
          <p:cNvPicPr preferRelativeResize="0"/>
          <p:nvPr/>
        </p:nvPicPr>
        <p:blipFill>
          <a:blip r:embed="rId3">
            <a:alphaModFix/>
          </a:blip>
          <a:stretch>
            <a:fillRect/>
          </a:stretch>
        </p:blipFill>
        <p:spPr>
          <a:xfrm>
            <a:off x="152400" y="2010663"/>
            <a:ext cx="8839204" cy="11221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tomotive Industry Business Plan by Slidesgo">
  <a:themeElements>
    <a:clrScheme name="Simple Light">
      <a:dk1>
        <a:srgbClr val="EEEEEE"/>
      </a:dk1>
      <a:lt1>
        <a:srgbClr val="434343"/>
      </a:lt1>
      <a:dk2>
        <a:srgbClr val="00BF63"/>
      </a:dk2>
      <a:lt2>
        <a:srgbClr val="00BF63"/>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